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4"/>
  </p:sldMasterIdLst>
  <p:sldIdLst>
    <p:sldId id="256" r:id="rId5"/>
    <p:sldId id="257" r:id="rId6"/>
    <p:sldId id="275" r:id="rId7"/>
    <p:sldId id="258" r:id="rId8"/>
    <p:sldId id="270" r:id="rId9"/>
    <p:sldId id="279" r:id="rId10"/>
    <p:sldId id="277" r:id="rId11"/>
    <p:sldId id="278" r:id="rId12"/>
    <p:sldId id="271" r:id="rId13"/>
    <p:sldId id="299" r:id="rId14"/>
    <p:sldId id="259" r:id="rId15"/>
    <p:sldId id="280" r:id="rId16"/>
    <p:sldId id="281" r:id="rId17"/>
    <p:sldId id="282" r:id="rId18"/>
    <p:sldId id="283" r:id="rId19"/>
    <p:sldId id="284" r:id="rId20"/>
    <p:sldId id="285" r:id="rId21"/>
    <p:sldId id="286" r:id="rId22"/>
    <p:sldId id="287" r:id="rId23"/>
    <p:sldId id="288" r:id="rId24"/>
    <p:sldId id="289" r:id="rId25"/>
    <p:sldId id="290" r:id="rId26"/>
    <p:sldId id="291" r:id="rId27"/>
    <p:sldId id="292" r:id="rId28"/>
    <p:sldId id="293" r:id="rId29"/>
    <p:sldId id="294" r:id="rId30"/>
    <p:sldId id="295" r:id="rId31"/>
    <p:sldId id="296" r:id="rId32"/>
    <p:sldId id="297" r:id="rId33"/>
    <p:sldId id="298" r:id="rId34"/>
    <p:sldId id="276" r:id="rId35"/>
    <p:sldId id="272" r:id="rId36"/>
    <p:sldId id="273" r:id="rId37"/>
    <p:sldId id="274"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F55CF7-5B68-F843-6644-E8CEF16B8D32}" v="454" dt="2022-01-11T07:35:22.977"/>
    <p1510:client id="{2652CEF1-E8A5-4885-88D6-9520CAA2FF89}" v="287" dt="2021-11-16T05:36:03.599"/>
    <p1510:client id="{4441D517-FD6B-4195-AD07-01F0DE782EFF}" v="550" dt="2021-11-16T04:57:10.991"/>
    <p1510:client id="{5B045DCA-269B-9BE6-368E-0B9DD3AE89FD}" v="1782" dt="2021-11-16T04:21:04.681"/>
    <p1510:client id="{6CF327DC-C5E5-83F5-2149-FB2F39FA48E2}" v="378" dt="2021-11-16T08:24:11.987"/>
    <p1510:client id="{7B637D0E-D714-B261-9A2E-5176ED4C10A5}" v="42" dt="2021-11-16T07:05:19.443"/>
    <p1510:client id="{91A81D4A-2298-E28F-EBEB-18DC7A72E55A}" v="944" dt="2022-01-10T19:26:45.265"/>
    <p1510:client id="{A5482400-5FAA-1B29-7990-5B8554B396BA}" v="1098" dt="2021-11-16T07:30:32.580"/>
    <p1510:client id="{EB98E6A5-B27B-9343-7739-3CA5127665B6}" v="4" dt="2021-11-16T02:58:09.450"/>
    <p1510:client id="{F53111E7-5684-C8A9-9160-FA404FD3B10B}" v="101" dt="2022-01-11T03:16:32.355"/>
    <p1510:client id="{FAF54CD1-6DA7-44DF-9F53-49A18F843526}" v="10" dt="2022-01-10T16:36:43.8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RUTHIYA SHRI P" userId="S::2019103549@student.annauniv.edu::f6298f75-3678-4b0a-a8d4-62ac58fd9d28" providerId="AD" clId="Web-{04F55CF7-5B68-F843-6644-E8CEF16B8D32}"/>
    <pc:docChg chg="addSld delSld modSld">
      <pc:chgData name="NIRUTHIYA SHRI P" userId="S::2019103549@student.annauniv.edu::f6298f75-3678-4b0a-a8d4-62ac58fd9d28" providerId="AD" clId="Web-{04F55CF7-5B68-F843-6644-E8CEF16B8D32}" dt="2022-01-11T07:35:22.977" v="275" actId="20577"/>
      <pc:docMkLst>
        <pc:docMk/>
      </pc:docMkLst>
      <pc:sldChg chg="del">
        <pc:chgData name="NIRUTHIYA SHRI P" userId="S::2019103549@student.annauniv.edu::f6298f75-3678-4b0a-a8d4-62ac58fd9d28" providerId="AD" clId="Web-{04F55CF7-5B68-F843-6644-E8CEF16B8D32}" dt="2022-01-11T06:59:51.834" v="270"/>
        <pc:sldMkLst>
          <pc:docMk/>
          <pc:sldMk cId="3423516817" sldId="260"/>
        </pc:sldMkLst>
      </pc:sldChg>
      <pc:sldChg chg="modSp">
        <pc:chgData name="NIRUTHIYA SHRI P" userId="S::2019103549@student.annauniv.edu::f6298f75-3678-4b0a-a8d4-62ac58fd9d28" providerId="AD" clId="Web-{04F55CF7-5B68-F843-6644-E8CEF16B8D32}" dt="2022-01-11T07:14:43.998" v="272" actId="20577"/>
        <pc:sldMkLst>
          <pc:docMk/>
          <pc:sldMk cId="2512722943" sldId="283"/>
        </pc:sldMkLst>
        <pc:spChg chg="mod">
          <ac:chgData name="NIRUTHIYA SHRI P" userId="S::2019103549@student.annauniv.edu::f6298f75-3678-4b0a-a8d4-62ac58fd9d28" providerId="AD" clId="Web-{04F55CF7-5B68-F843-6644-E8CEF16B8D32}" dt="2022-01-11T07:14:43.998" v="272" actId="20577"/>
          <ac:spMkLst>
            <pc:docMk/>
            <pc:sldMk cId="2512722943" sldId="283"/>
            <ac:spMk id="3" creationId="{91ED8010-4BE8-4E92-A4B0-7C8BB170F259}"/>
          </ac:spMkLst>
        </pc:spChg>
      </pc:sldChg>
      <pc:sldChg chg="addSp delSp modSp">
        <pc:chgData name="NIRUTHIYA SHRI P" userId="S::2019103549@student.annauniv.edu::f6298f75-3678-4b0a-a8d4-62ac58fd9d28" providerId="AD" clId="Web-{04F55CF7-5B68-F843-6644-E8CEF16B8D32}" dt="2022-01-11T06:40:08.965" v="23" actId="14100"/>
        <pc:sldMkLst>
          <pc:docMk/>
          <pc:sldMk cId="4188734208" sldId="290"/>
        </pc:sldMkLst>
        <pc:spChg chg="add del mod">
          <ac:chgData name="NIRUTHIYA SHRI P" userId="S::2019103549@student.annauniv.edu::f6298f75-3678-4b0a-a8d4-62ac58fd9d28" providerId="AD" clId="Web-{04F55CF7-5B68-F843-6644-E8CEF16B8D32}" dt="2022-01-11T06:39:48.340" v="17"/>
          <ac:spMkLst>
            <pc:docMk/>
            <pc:sldMk cId="4188734208" sldId="290"/>
            <ac:spMk id="7" creationId="{26AB833B-04D8-4E1B-B44E-28E3587384F8}"/>
          </ac:spMkLst>
        </pc:spChg>
        <pc:picChg chg="add mod modCrop">
          <ac:chgData name="NIRUTHIYA SHRI P" userId="S::2019103549@student.annauniv.edu::f6298f75-3678-4b0a-a8d4-62ac58fd9d28" providerId="AD" clId="Web-{04F55CF7-5B68-F843-6644-E8CEF16B8D32}" dt="2022-01-11T06:38:25.901" v="10" actId="14100"/>
          <ac:picMkLst>
            <pc:docMk/>
            <pc:sldMk cId="4188734208" sldId="290"/>
            <ac:picMk id="2" creationId="{C8390149-4FC6-4285-BDF4-8D19592CD687}"/>
          </ac:picMkLst>
        </pc:picChg>
        <pc:picChg chg="add mod modCrop">
          <ac:chgData name="NIRUTHIYA SHRI P" userId="S::2019103549@student.annauniv.edu::f6298f75-3678-4b0a-a8d4-62ac58fd9d28" providerId="AD" clId="Web-{04F55CF7-5B68-F843-6644-E8CEF16B8D32}" dt="2022-01-11T06:40:08.965" v="23" actId="14100"/>
          <ac:picMkLst>
            <pc:docMk/>
            <pc:sldMk cId="4188734208" sldId="290"/>
            <ac:picMk id="3" creationId="{1F5EDF41-A2E4-4924-987D-476BE7485C60}"/>
          </ac:picMkLst>
        </pc:picChg>
        <pc:picChg chg="del">
          <ac:chgData name="NIRUTHIYA SHRI P" userId="S::2019103549@student.annauniv.edu::f6298f75-3678-4b0a-a8d4-62ac58fd9d28" providerId="AD" clId="Web-{04F55CF7-5B68-F843-6644-E8CEF16B8D32}" dt="2022-01-11T06:38:49.558" v="12"/>
          <ac:picMkLst>
            <pc:docMk/>
            <pc:sldMk cId="4188734208" sldId="290"/>
            <ac:picMk id="4" creationId="{39ECBF58-0EA0-4D49-ADED-9943A7E5DCCD}"/>
          </ac:picMkLst>
        </pc:picChg>
      </pc:sldChg>
      <pc:sldChg chg="addSp delSp modSp">
        <pc:chgData name="NIRUTHIYA SHRI P" userId="S::2019103549@student.annauniv.edu::f6298f75-3678-4b0a-a8d4-62ac58fd9d28" providerId="AD" clId="Web-{04F55CF7-5B68-F843-6644-E8CEF16B8D32}" dt="2022-01-11T06:43:34.295" v="59" actId="14100"/>
        <pc:sldMkLst>
          <pc:docMk/>
          <pc:sldMk cId="2915961361" sldId="292"/>
        </pc:sldMkLst>
        <pc:spChg chg="add del mod">
          <ac:chgData name="NIRUTHIYA SHRI P" userId="S::2019103549@student.annauniv.edu::f6298f75-3678-4b0a-a8d4-62ac58fd9d28" providerId="AD" clId="Web-{04F55CF7-5B68-F843-6644-E8CEF16B8D32}" dt="2022-01-11T06:40:48.731" v="26"/>
          <ac:spMkLst>
            <pc:docMk/>
            <pc:sldMk cId="2915961361" sldId="292"/>
            <ac:spMk id="3" creationId="{0D62BEE2-B5EE-48D4-9031-0DBBEEC4CE88}"/>
          </ac:spMkLst>
        </pc:spChg>
        <pc:spChg chg="add mod">
          <ac:chgData name="NIRUTHIYA SHRI P" userId="S::2019103549@student.annauniv.edu::f6298f75-3678-4b0a-a8d4-62ac58fd9d28" providerId="AD" clId="Web-{04F55CF7-5B68-F843-6644-E8CEF16B8D32}" dt="2022-01-11T06:42:05.810" v="48" actId="1076"/>
          <ac:spMkLst>
            <pc:docMk/>
            <pc:sldMk cId="2915961361" sldId="292"/>
            <ac:spMk id="7" creationId="{64CA47D8-5745-4541-AB76-28017A696CB5}"/>
          </ac:spMkLst>
        </pc:spChg>
        <pc:spChg chg="add del">
          <ac:chgData name="NIRUTHIYA SHRI P" userId="S::2019103549@student.annauniv.edu::f6298f75-3678-4b0a-a8d4-62ac58fd9d28" providerId="AD" clId="Web-{04F55CF7-5B68-F843-6644-E8CEF16B8D32}" dt="2022-01-11T06:41:34.122" v="34"/>
          <ac:spMkLst>
            <pc:docMk/>
            <pc:sldMk cId="2915961361" sldId="292"/>
            <ac:spMk id="8" creationId="{A5A1BCDD-7EC0-41CE-A078-375E65AA3ABF}"/>
          </ac:spMkLst>
        </pc:spChg>
        <pc:spChg chg="add del">
          <ac:chgData name="NIRUTHIYA SHRI P" userId="S::2019103549@student.annauniv.edu::f6298f75-3678-4b0a-a8d4-62ac58fd9d28" providerId="AD" clId="Web-{04F55CF7-5B68-F843-6644-E8CEF16B8D32}" dt="2022-01-11T06:41:29.762" v="33"/>
          <ac:spMkLst>
            <pc:docMk/>
            <pc:sldMk cId="2915961361" sldId="292"/>
            <ac:spMk id="9" creationId="{09BF346E-2504-47DD-A9DF-BD903E226586}"/>
          </ac:spMkLst>
        </pc:spChg>
        <pc:picChg chg="del">
          <ac:chgData name="NIRUTHIYA SHRI P" userId="S::2019103549@student.annauniv.edu::f6298f75-3678-4b0a-a8d4-62ac58fd9d28" providerId="AD" clId="Web-{04F55CF7-5B68-F843-6644-E8CEF16B8D32}" dt="2022-01-11T06:40:30.137" v="24"/>
          <ac:picMkLst>
            <pc:docMk/>
            <pc:sldMk cId="2915961361" sldId="292"/>
            <ac:picMk id="4" creationId="{AD49A32A-854A-4160-8AEC-F1C774760720}"/>
          </ac:picMkLst>
        </pc:picChg>
        <pc:picChg chg="add mod modCrop">
          <ac:chgData name="NIRUTHIYA SHRI P" userId="S::2019103549@student.annauniv.edu::f6298f75-3678-4b0a-a8d4-62ac58fd9d28" providerId="AD" clId="Web-{04F55CF7-5B68-F843-6644-E8CEF16B8D32}" dt="2022-01-11T06:41:08.934" v="29" actId="1076"/>
          <ac:picMkLst>
            <pc:docMk/>
            <pc:sldMk cId="2915961361" sldId="292"/>
            <ac:picMk id="6" creationId="{2F3883E9-778C-43C8-9AAF-F35DE32333B9}"/>
          </ac:picMkLst>
        </pc:picChg>
        <pc:picChg chg="add mod modCrop">
          <ac:chgData name="NIRUTHIYA SHRI P" userId="S::2019103549@student.annauniv.edu::f6298f75-3678-4b0a-a8d4-62ac58fd9d28" providerId="AD" clId="Web-{04F55CF7-5B68-F843-6644-E8CEF16B8D32}" dt="2022-01-11T06:43:34.295" v="59" actId="14100"/>
          <ac:picMkLst>
            <pc:docMk/>
            <pc:sldMk cId="2915961361" sldId="292"/>
            <ac:picMk id="10" creationId="{790950B7-A245-4923-8A5E-63BC3ADEFC0D}"/>
          </ac:picMkLst>
        </pc:picChg>
      </pc:sldChg>
      <pc:sldChg chg="addSp delSp modSp">
        <pc:chgData name="NIRUTHIYA SHRI P" userId="S::2019103549@student.annauniv.edu::f6298f75-3678-4b0a-a8d4-62ac58fd9d28" providerId="AD" clId="Web-{04F55CF7-5B68-F843-6644-E8CEF16B8D32}" dt="2022-01-11T06:46:36.156" v="95" actId="14100"/>
        <pc:sldMkLst>
          <pc:docMk/>
          <pc:sldMk cId="2500585820" sldId="294"/>
        </pc:sldMkLst>
        <pc:spChg chg="add del mod">
          <ac:chgData name="NIRUTHIYA SHRI P" userId="S::2019103549@student.annauniv.edu::f6298f75-3678-4b0a-a8d4-62ac58fd9d28" providerId="AD" clId="Web-{04F55CF7-5B68-F843-6644-E8CEF16B8D32}" dt="2022-01-11T06:43:51.998" v="61"/>
          <ac:spMkLst>
            <pc:docMk/>
            <pc:sldMk cId="2500585820" sldId="294"/>
            <ac:spMk id="3" creationId="{C61172EA-D668-4CB1-94D6-42C656CB853B}"/>
          </ac:spMkLst>
        </pc:spChg>
        <pc:spChg chg="add mod">
          <ac:chgData name="NIRUTHIYA SHRI P" userId="S::2019103549@student.annauniv.edu::f6298f75-3678-4b0a-a8d4-62ac58fd9d28" providerId="AD" clId="Web-{04F55CF7-5B68-F843-6644-E8CEF16B8D32}" dt="2022-01-11T06:45:41.983" v="88" actId="1076"/>
          <ac:spMkLst>
            <pc:docMk/>
            <pc:sldMk cId="2500585820" sldId="294"/>
            <ac:spMk id="8" creationId="{83A0A592-6DC2-4CF4-976C-B9B7327AE2E9}"/>
          </ac:spMkLst>
        </pc:spChg>
        <pc:picChg chg="del">
          <ac:chgData name="NIRUTHIYA SHRI P" userId="S::2019103549@student.annauniv.edu::f6298f75-3678-4b0a-a8d4-62ac58fd9d28" providerId="AD" clId="Web-{04F55CF7-5B68-F843-6644-E8CEF16B8D32}" dt="2022-01-11T06:43:44.357" v="60"/>
          <ac:picMkLst>
            <pc:docMk/>
            <pc:sldMk cId="2500585820" sldId="294"/>
            <ac:picMk id="4" creationId="{78D356CF-0661-40AD-B03D-15AD65503BC3}"/>
          </ac:picMkLst>
        </pc:picChg>
        <pc:picChg chg="add del">
          <ac:chgData name="NIRUTHIYA SHRI P" userId="S::2019103549@student.annauniv.edu::f6298f75-3678-4b0a-a8d4-62ac58fd9d28" providerId="AD" clId="Web-{04F55CF7-5B68-F843-6644-E8CEF16B8D32}" dt="2022-01-11T06:44:16.029" v="63"/>
          <ac:picMkLst>
            <pc:docMk/>
            <pc:sldMk cId="2500585820" sldId="294"/>
            <ac:picMk id="6" creationId="{31264ABF-BC47-442E-A45D-D4D1C138B711}"/>
          </ac:picMkLst>
        </pc:picChg>
        <pc:picChg chg="add mod modCrop">
          <ac:chgData name="NIRUTHIYA SHRI P" userId="S::2019103549@student.annauniv.edu::f6298f75-3678-4b0a-a8d4-62ac58fd9d28" providerId="AD" clId="Web-{04F55CF7-5B68-F843-6644-E8CEF16B8D32}" dt="2022-01-11T06:45:17.155" v="71" actId="14100"/>
          <ac:picMkLst>
            <pc:docMk/>
            <pc:sldMk cId="2500585820" sldId="294"/>
            <ac:picMk id="7" creationId="{F4340442-0560-468D-8066-CA0A5131DF2D}"/>
          </ac:picMkLst>
        </pc:picChg>
        <pc:picChg chg="add mod modCrop">
          <ac:chgData name="NIRUTHIYA SHRI P" userId="S::2019103549@student.annauniv.edu::f6298f75-3678-4b0a-a8d4-62ac58fd9d28" providerId="AD" clId="Web-{04F55CF7-5B68-F843-6644-E8CEF16B8D32}" dt="2022-01-11T06:46:36.156" v="95" actId="14100"/>
          <ac:picMkLst>
            <pc:docMk/>
            <pc:sldMk cId="2500585820" sldId="294"/>
            <ac:picMk id="9" creationId="{D71F77FF-B1BD-4A39-8511-D51AC1FD82A9}"/>
          </ac:picMkLst>
        </pc:picChg>
      </pc:sldChg>
      <pc:sldChg chg="addSp delSp modSp">
        <pc:chgData name="NIRUTHIYA SHRI P" userId="S::2019103549@student.annauniv.edu::f6298f75-3678-4b0a-a8d4-62ac58fd9d28" providerId="AD" clId="Web-{04F55CF7-5B68-F843-6644-E8CEF16B8D32}" dt="2022-01-11T06:47:50.766" v="104" actId="14100"/>
        <pc:sldMkLst>
          <pc:docMk/>
          <pc:sldMk cId="2997403425" sldId="296"/>
        </pc:sldMkLst>
        <pc:spChg chg="add del mod">
          <ac:chgData name="NIRUTHIYA SHRI P" userId="S::2019103549@student.annauniv.edu::f6298f75-3678-4b0a-a8d4-62ac58fd9d28" providerId="AD" clId="Web-{04F55CF7-5B68-F843-6644-E8CEF16B8D32}" dt="2022-01-11T06:47:02.531" v="97"/>
          <ac:spMkLst>
            <pc:docMk/>
            <pc:sldMk cId="2997403425" sldId="296"/>
            <ac:spMk id="3" creationId="{425C03C5-F7A4-4573-B7D0-AA43C45A95AF}"/>
          </ac:spMkLst>
        </pc:spChg>
        <pc:picChg chg="del">
          <ac:chgData name="NIRUTHIYA SHRI P" userId="S::2019103549@student.annauniv.edu::f6298f75-3678-4b0a-a8d4-62ac58fd9d28" providerId="AD" clId="Web-{04F55CF7-5B68-F843-6644-E8CEF16B8D32}" dt="2022-01-11T06:46:52.500" v="96"/>
          <ac:picMkLst>
            <pc:docMk/>
            <pc:sldMk cId="2997403425" sldId="296"/>
            <ac:picMk id="4" creationId="{69A2B53F-C3C8-4AA7-86E3-3ABA301706F7}"/>
          </ac:picMkLst>
        </pc:picChg>
        <pc:picChg chg="add mod modCrop">
          <ac:chgData name="NIRUTHIYA SHRI P" userId="S::2019103549@student.annauniv.edu::f6298f75-3678-4b0a-a8d4-62ac58fd9d28" providerId="AD" clId="Web-{04F55CF7-5B68-F843-6644-E8CEF16B8D32}" dt="2022-01-11T06:47:50.766" v="104" actId="14100"/>
          <ac:picMkLst>
            <pc:docMk/>
            <pc:sldMk cId="2997403425" sldId="296"/>
            <ac:picMk id="5" creationId="{3F4806FA-9A6F-4C88-82B1-5844684848DC}"/>
          </ac:picMkLst>
        </pc:picChg>
      </pc:sldChg>
      <pc:sldChg chg="addSp delSp modSp new">
        <pc:chgData name="NIRUTHIYA SHRI P" userId="S::2019103549@student.annauniv.edu::f6298f75-3678-4b0a-a8d4-62ac58fd9d28" providerId="AD" clId="Web-{04F55CF7-5B68-F843-6644-E8CEF16B8D32}" dt="2022-01-11T07:35:22.977" v="275" actId="20577"/>
        <pc:sldMkLst>
          <pc:docMk/>
          <pc:sldMk cId="3399730953" sldId="297"/>
        </pc:sldMkLst>
        <pc:spChg chg="del">
          <ac:chgData name="NIRUTHIYA SHRI P" userId="S::2019103549@student.annauniv.edu::f6298f75-3678-4b0a-a8d4-62ac58fd9d28" providerId="AD" clId="Web-{04F55CF7-5B68-F843-6644-E8CEF16B8D32}" dt="2022-01-11T06:48:04.266" v="106"/>
          <ac:spMkLst>
            <pc:docMk/>
            <pc:sldMk cId="3399730953" sldId="297"/>
            <ac:spMk id="2" creationId="{9CDA8A8B-3FD9-4801-957C-46D5BBCF2E7D}"/>
          </ac:spMkLst>
        </pc:spChg>
        <pc:spChg chg="del">
          <ac:chgData name="NIRUTHIYA SHRI P" userId="S::2019103549@student.annauniv.edu::f6298f75-3678-4b0a-a8d4-62ac58fd9d28" providerId="AD" clId="Web-{04F55CF7-5B68-F843-6644-E8CEF16B8D32}" dt="2022-01-11T06:48:09.422" v="107"/>
          <ac:spMkLst>
            <pc:docMk/>
            <pc:sldMk cId="3399730953" sldId="297"/>
            <ac:spMk id="3" creationId="{7A715911-80C1-474D-AC2E-5C2A5335DF61}"/>
          </ac:spMkLst>
        </pc:spChg>
        <pc:spChg chg="add mod">
          <ac:chgData name="NIRUTHIYA SHRI P" userId="S::2019103549@student.annauniv.edu::f6298f75-3678-4b0a-a8d4-62ac58fd9d28" providerId="AD" clId="Web-{04F55CF7-5B68-F843-6644-E8CEF16B8D32}" dt="2022-01-11T06:48:27.328" v="117" actId="1076"/>
          <ac:spMkLst>
            <pc:docMk/>
            <pc:sldMk cId="3399730953" sldId="297"/>
            <ac:spMk id="4" creationId="{35616CDB-7FD4-455A-8EE9-D5831C78C99B}"/>
          </ac:spMkLst>
        </pc:spChg>
        <pc:spChg chg="add del">
          <ac:chgData name="NIRUTHIYA SHRI P" userId="S::2019103549@student.annauniv.edu::f6298f75-3678-4b0a-a8d4-62ac58fd9d28" providerId="AD" clId="Web-{04F55CF7-5B68-F843-6644-E8CEF16B8D32}" dt="2022-01-11T06:49:41.189" v="125"/>
          <ac:spMkLst>
            <pc:docMk/>
            <pc:sldMk cId="3399730953" sldId="297"/>
            <ac:spMk id="6" creationId="{B49965B6-D1E5-4F58-8061-17543981B232}"/>
          </ac:spMkLst>
        </pc:spChg>
        <pc:spChg chg="add mod">
          <ac:chgData name="NIRUTHIYA SHRI P" userId="S::2019103549@student.annauniv.edu::f6298f75-3678-4b0a-a8d4-62ac58fd9d28" providerId="AD" clId="Web-{04F55CF7-5B68-F843-6644-E8CEF16B8D32}" dt="2022-01-11T07:35:22.977" v="275" actId="20577"/>
          <ac:spMkLst>
            <pc:docMk/>
            <pc:sldMk cId="3399730953" sldId="297"/>
            <ac:spMk id="7" creationId="{6094F087-BCAB-4821-A387-81D01E01B3E4}"/>
          </ac:spMkLst>
        </pc:spChg>
        <pc:picChg chg="add mod modCrop">
          <ac:chgData name="NIRUTHIYA SHRI P" userId="S::2019103549@student.annauniv.edu::f6298f75-3678-4b0a-a8d4-62ac58fd9d28" providerId="AD" clId="Web-{04F55CF7-5B68-F843-6644-E8CEF16B8D32}" dt="2022-01-11T06:49:35.407" v="123" actId="1076"/>
          <ac:picMkLst>
            <pc:docMk/>
            <pc:sldMk cId="3399730953" sldId="297"/>
            <ac:picMk id="5" creationId="{7AB8B255-C333-4CBA-9727-FB068C6C6464}"/>
          </ac:picMkLst>
        </pc:picChg>
      </pc:sldChg>
      <pc:sldChg chg="addSp delSp modSp new">
        <pc:chgData name="NIRUTHIYA SHRI P" userId="S::2019103549@student.annauniv.edu::f6298f75-3678-4b0a-a8d4-62ac58fd9d28" providerId="AD" clId="Web-{04F55CF7-5B68-F843-6644-E8CEF16B8D32}" dt="2022-01-11T06:53:41.269" v="240" actId="14100"/>
        <pc:sldMkLst>
          <pc:docMk/>
          <pc:sldMk cId="1200993687" sldId="298"/>
        </pc:sldMkLst>
        <pc:spChg chg="mod">
          <ac:chgData name="NIRUTHIYA SHRI P" userId="S::2019103549@student.annauniv.edu::f6298f75-3678-4b0a-a8d4-62ac58fd9d28" providerId="AD" clId="Web-{04F55CF7-5B68-F843-6644-E8CEF16B8D32}" dt="2022-01-11T06:52:03.143" v="230" actId="14100"/>
          <ac:spMkLst>
            <pc:docMk/>
            <pc:sldMk cId="1200993687" sldId="298"/>
            <ac:spMk id="2" creationId="{53BA5E56-F27A-435F-ABA2-339148C05E42}"/>
          </ac:spMkLst>
        </pc:spChg>
        <pc:spChg chg="del mod">
          <ac:chgData name="NIRUTHIYA SHRI P" userId="S::2019103549@student.annauniv.edu::f6298f75-3678-4b0a-a8d4-62ac58fd9d28" providerId="AD" clId="Web-{04F55CF7-5B68-F843-6644-E8CEF16B8D32}" dt="2022-01-11T06:52:47.721" v="232"/>
          <ac:spMkLst>
            <pc:docMk/>
            <pc:sldMk cId="1200993687" sldId="298"/>
            <ac:spMk id="3" creationId="{4A1DC22A-75F5-441B-AE81-98126DC52F46}"/>
          </ac:spMkLst>
        </pc:spChg>
        <pc:picChg chg="add mod ord modCrop">
          <ac:chgData name="NIRUTHIYA SHRI P" userId="S::2019103549@student.annauniv.edu::f6298f75-3678-4b0a-a8d4-62ac58fd9d28" providerId="AD" clId="Web-{04F55CF7-5B68-F843-6644-E8CEF16B8D32}" dt="2022-01-11T06:53:41.269" v="240" actId="14100"/>
          <ac:picMkLst>
            <pc:docMk/>
            <pc:sldMk cId="1200993687" sldId="298"/>
            <ac:picMk id="4" creationId="{50C5FFBF-2063-44ED-AA67-375E97A28F69}"/>
          </ac:picMkLst>
        </pc:picChg>
      </pc:sldChg>
      <pc:sldChg chg="addSp delSp modSp new">
        <pc:chgData name="NIRUTHIYA SHRI P" userId="S::2019103549@student.annauniv.edu::f6298f75-3678-4b0a-a8d4-62ac58fd9d28" providerId="AD" clId="Web-{04F55CF7-5B68-F843-6644-E8CEF16B8D32}" dt="2022-01-11T06:59:42.741" v="269" actId="1076"/>
        <pc:sldMkLst>
          <pc:docMk/>
          <pc:sldMk cId="2538978360" sldId="299"/>
        </pc:sldMkLst>
        <pc:spChg chg="del mod">
          <ac:chgData name="NIRUTHIYA SHRI P" userId="S::2019103549@student.annauniv.edu::f6298f75-3678-4b0a-a8d4-62ac58fd9d28" providerId="AD" clId="Web-{04F55CF7-5B68-F843-6644-E8CEF16B8D32}" dt="2022-01-11T06:57:33.849" v="252"/>
          <ac:spMkLst>
            <pc:docMk/>
            <pc:sldMk cId="2538978360" sldId="299"/>
            <ac:spMk id="2" creationId="{CD123641-0298-4ADC-AF21-FE55F1A8796C}"/>
          </ac:spMkLst>
        </pc:spChg>
        <pc:spChg chg="add mod">
          <ac:chgData name="NIRUTHIYA SHRI P" userId="S::2019103549@student.annauniv.edu::f6298f75-3678-4b0a-a8d4-62ac58fd9d28" providerId="AD" clId="Web-{04F55CF7-5B68-F843-6644-E8CEF16B8D32}" dt="2022-01-11T06:58:25.990" v="262" actId="14100"/>
          <ac:spMkLst>
            <pc:docMk/>
            <pc:sldMk cId="2538978360" sldId="299"/>
            <ac:spMk id="4" creationId="{EEDD9BCB-5BE4-4BD5-B29B-97507971D004}"/>
          </ac:spMkLst>
        </pc:spChg>
        <pc:picChg chg="add mod modCrop">
          <ac:chgData name="NIRUTHIYA SHRI P" userId="S::2019103549@student.annauniv.edu::f6298f75-3678-4b0a-a8d4-62ac58fd9d28" providerId="AD" clId="Web-{04F55CF7-5B68-F843-6644-E8CEF16B8D32}" dt="2022-01-11T06:59:42.741" v="269" actId="1076"/>
          <ac:picMkLst>
            <pc:docMk/>
            <pc:sldMk cId="2538978360" sldId="299"/>
            <ac:picMk id="5" creationId="{DC432C61-064F-4791-A486-0AF405BEE8D6}"/>
          </ac:picMkLst>
        </pc:picChg>
      </pc:sldChg>
    </pc:docChg>
  </pc:docChgLst>
  <pc:docChgLst>
    <pc:chgData name="NIRUTHIYA SHRI P" userId="S::2019103549@student.annauniv.edu::f6298f75-3678-4b0a-a8d4-62ac58fd9d28" providerId="AD" clId="Web-{F53111E7-5684-C8A9-9160-FA404FD3B10B}"/>
    <pc:docChg chg="modSld">
      <pc:chgData name="NIRUTHIYA SHRI P" userId="S::2019103549@student.annauniv.edu::f6298f75-3678-4b0a-a8d4-62ac58fd9d28" providerId="AD" clId="Web-{F53111E7-5684-C8A9-9160-FA404FD3B10B}" dt="2022-01-11T03:16:28.699" v="93" actId="20577"/>
      <pc:docMkLst>
        <pc:docMk/>
      </pc:docMkLst>
      <pc:sldChg chg="modSp">
        <pc:chgData name="NIRUTHIYA SHRI P" userId="S::2019103549@student.annauniv.edu::f6298f75-3678-4b0a-a8d4-62ac58fd9d28" providerId="AD" clId="Web-{F53111E7-5684-C8A9-9160-FA404FD3B10B}" dt="2022-01-11T03:12:46.960" v="5" actId="20577"/>
        <pc:sldMkLst>
          <pc:docMk/>
          <pc:sldMk cId="3839928037" sldId="259"/>
        </pc:sldMkLst>
        <pc:spChg chg="mod">
          <ac:chgData name="NIRUTHIYA SHRI P" userId="S::2019103549@student.annauniv.edu::f6298f75-3678-4b0a-a8d4-62ac58fd9d28" providerId="AD" clId="Web-{F53111E7-5684-C8A9-9160-FA404FD3B10B}" dt="2022-01-11T03:12:46.960" v="5" actId="20577"/>
          <ac:spMkLst>
            <pc:docMk/>
            <pc:sldMk cId="3839928037" sldId="259"/>
            <ac:spMk id="2" creationId="{1043B198-79FB-4655-B190-18ACF3573052}"/>
          </ac:spMkLst>
        </pc:spChg>
        <pc:spChg chg="mod">
          <ac:chgData name="NIRUTHIYA SHRI P" userId="S::2019103549@student.annauniv.edu::f6298f75-3678-4b0a-a8d4-62ac58fd9d28" providerId="AD" clId="Web-{F53111E7-5684-C8A9-9160-FA404FD3B10B}" dt="2022-01-11T03:12:34.288" v="4" actId="20577"/>
          <ac:spMkLst>
            <pc:docMk/>
            <pc:sldMk cId="3839928037" sldId="259"/>
            <ac:spMk id="3" creationId="{DE9E7634-818C-475E-BAA4-EBB75F9C7595}"/>
          </ac:spMkLst>
        </pc:spChg>
      </pc:sldChg>
      <pc:sldChg chg="modSp">
        <pc:chgData name="NIRUTHIYA SHRI P" userId="S::2019103549@student.annauniv.edu::f6298f75-3678-4b0a-a8d4-62ac58fd9d28" providerId="AD" clId="Web-{F53111E7-5684-C8A9-9160-FA404FD3B10B}" dt="2022-01-11T03:16:28.699" v="93" actId="20577"/>
        <pc:sldMkLst>
          <pc:docMk/>
          <pc:sldMk cId="1336449596" sldId="291"/>
        </pc:sldMkLst>
        <pc:spChg chg="mod">
          <ac:chgData name="NIRUTHIYA SHRI P" userId="S::2019103549@student.annauniv.edu::f6298f75-3678-4b0a-a8d4-62ac58fd9d28" providerId="AD" clId="Web-{F53111E7-5684-C8A9-9160-FA404FD3B10B}" dt="2022-01-11T03:16:28.699" v="93" actId="20577"/>
          <ac:spMkLst>
            <pc:docMk/>
            <pc:sldMk cId="1336449596" sldId="291"/>
            <ac:spMk id="3" creationId="{5E1D1237-B0DA-4878-9ADC-088AE51A9132}"/>
          </ac:spMkLst>
        </pc:spChg>
      </pc:sldChg>
    </pc:docChg>
  </pc:docChgLst>
  <pc:docChgLst>
    <pc:chgData name="NIRUTHIYA SHRI P" userId="S::2019103549@student.annauniv.edu::f6298f75-3678-4b0a-a8d4-62ac58fd9d28" providerId="AD" clId="Web-{91A81D4A-2298-E28F-EBEB-18DC7A72E55A}"/>
    <pc:docChg chg="addSld delSld modSld">
      <pc:chgData name="NIRUTHIYA SHRI P" userId="S::2019103549@student.annauniv.edu::f6298f75-3678-4b0a-a8d4-62ac58fd9d28" providerId="AD" clId="Web-{91A81D4A-2298-E28F-EBEB-18DC7A72E55A}" dt="2022-01-10T19:26:40.812" v="774" actId="1076"/>
      <pc:docMkLst>
        <pc:docMk/>
      </pc:docMkLst>
      <pc:sldChg chg="modSp">
        <pc:chgData name="NIRUTHIYA SHRI P" userId="S::2019103549@student.annauniv.edu::f6298f75-3678-4b0a-a8d4-62ac58fd9d28" providerId="AD" clId="Web-{91A81D4A-2298-E28F-EBEB-18DC7A72E55A}" dt="2022-01-10T19:16:08.462" v="687" actId="20577"/>
        <pc:sldMkLst>
          <pc:docMk/>
          <pc:sldMk cId="3839928037" sldId="259"/>
        </pc:sldMkLst>
        <pc:spChg chg="mod">
          <ac:chgData name="NIRUTHIYA SHRI P" userId="S::2019103549@student.annauniv.edu::f6298f75-3678-4b0a-a8d4-62ac58fd9d28" providerId="AD" clId="Web-{91A81D4A-2298-E28F-EBEB-18DC7A72E55A}" dt="2022-01-10T19:16:08.462" v="687" actId="20577"/>
          <ac:spMkLst>
            <pc:docMk/>
            <pc:sldMk cId="3839928037" sldId="259"/>
            <ac:spMk id="5" creationId="{092B9A45-19BD-4FDA-A4AA-BC6E193C1E9A}"/>
          </ac:spMkLst>
        </pc:spChg>
      </pc:sldChg>
      <pc:sldChg chg="del">
        <pc:chgData name="NIRUTHIYA SHRI P" userId="S::2019103549@student.annauniv.edu::f6298f75-3678-4b0a-a8d4-62ac58fd9d28" providerId="AD" clId="Web-{91A81D4A-2298-E28F-EBEB-18DC7A72E55A}" dt="2022-01-10T17:11:54.778" v="1"/>
        <pc:sldMkLst>
          <pc:docMk/>
          <pc:sldMk cId="3243650504" sldId="261"/>
        </pc:sldMkLst>
      </pc:sldChg>
      <pc:sldChg chg="del">
        <pc:chgData name="NIRUTHIYA SHRI P" userId="S::2019103549@student.annauniv.edu::f6298f75-3678-4b0a-a8d4-62ac58fd9d28" providerId="AD" clId="Web-{91A81D4A-2298-E28F-EBEB-18DC7A72E55A}" dt="2022-01-10T17:11:46.669" v="0"/>
        <pc:sldMkLst>
          <pc:docMk/>
          <pc:sldMk cId="1682459476" sldId="262"/>
        </pc:sldMkLst>
      </pc:sldChg>
      <pc:sldChg chg="del">
        <pc:chgData name="NIRUTHIYA SHRI P" userId="S::2019103549@student.annauniv.edu::f6298f75-3678-4b0a-a8d4-62ac58fd9d28" providerId="AD" clId="Web-{91A81D4A-2298-E28F-EBEB-18DC7A72E55A}" dt="2022-01-10T17:12:00.590" v="2"/>
        <pc:sldMkLst>
          <pc:docMk/>
          <pc:sldMk cId="745921770" sldId="263"/>
        </pc:sldMkLst>
      </pc:sldChg>
      <pc:sldChg chg="del">
        <pc:chgData name="NIRUTHIYA SHRI P" userId="S::2019103549@student.annauniv.edu::f6298f75-3678-4b0a-a8d4-62ac58fd9d28" providerId="AD" clId="Web-{91A81D4A-2298-E28F-EBEB-18DC7A72E55A}" dt="2022-01-10T17:12:05.153" v="3"/>
        <pc:sldMkLst>
          <pc:docMk/>
          <pc:sldMk cId="81402485" sldId="264"/>
        </pc:sldMkLst>
      </pc:sldChg>
      <pc:sldChg chg="del">
        <pc:chgData name="NIRUTHIYA SHRI P" userId="S::2019103549@student.annauniv.edu::f6298f75-3678-4b0a-a8d4-62ac58fd9d28" providerId="AD" clId="Web-{91A81D4A-2298-E28F-EBEB-18DC7A72E55A}" dt="2022-01-10T17:12:09.122" v="4"/>
        <pc:sldMkLst>
          <pc:docMk/>
          <pc:sldMk cId="543869942" sldId="265"/>
        </pc:sldMkLst>
      </pc:sldChg>
      <pc:sldChg chg="del">
        <pc:chgData name="NIRUTHIYA SHRI P" userId="S::2019103549@student.annauniv.edu::f6298f75-3678-4b0a-a8d4-62ac58fd9d28" providerId="AD" clId="Web-{91A81D4A-2298-E28F-EBEB-18DC7A72E55A}" dt="2022-01-10T17:12:12.794" v="5"/>
        <pc:sldMkLst>
          <pc:docMk/>
          <pc:sldMk cId="2642087256" sldId="266"/>
        </pc:sldMkLst>
      </pc:sldChg>
      <pc:sldChg chg="del">
        <pc:chgData name="NIRUTHIYA SHRI P" userId="S::2019103549@student.annauniv.edu::f6298f75-3678-4b0a-a8d4-62ac58fd9d28" providerId="AD" clId="Web-{91A81D4A-2298-E28F-EBEB-18DC7A72E55A}" dt="2022-01-10T17:12:16.450" v="6"/>
        <pc:sldMkLst>
          <pc:docMk/>
          <pc:sldMk cId="3176830011" sldId="267"/>
        </pc:sldMkLst>
      </pc:sldChg>
      <pc:sldChg chg="del">
        <pc:chgData name="NIRUTHIYA SHRI P" userId="S::2019103549@student.annauniv.edu::f6298f75-3678-4b0a-a8d4-62ac58fd9d28" providerId="AD" clId="Web-{91A81D4A-2298-E28F-EBEB-18DC7A72E55A}" dt="2022-01-10T17:12:21.919" v="7"/>
        <pc:sldMkLst>
          <pc:docMk/>
          <pc:sldMk cId="1433950936" sldId="268"/>
        </pc:sldMkLst>
      </pc:sldChg>
      <pc:sldChg chg="del">
        <pc:chgData name="NIRUTHIYA SHRI P" userId="S::2019103549@student.annauniv.edu::f6298f75-3678-4b0a-a8d4-62ac58fd9d28" providerId="AD" clId="Web-{91A81D4A-2298-E28F-EBEB-18DC7A72E55A}" dt="2022-01-10T17:12:26.325" v="8"/>
        <pc:sldMkLst>
          <pc:docMk/>
          <pc:sldMk cId="3812531924" sldId="269"/>
        </pc:sldMkLst>
      </pc:sldChg>
      <pc:sldChg chg="addSp delSp modSp">
        <pc:chgData name="NIRUTHIYA SHRI P" userId="S::2019103549@student.annauniv.edu::f6298f75-3678-4b0a-a8d4-62ac58fd9d28" providerId="AD" clId="Web-{91A81D4A-2298-E28F-EBEB-18DC7A72E55A}" dt="2022-01-10T19:26:40.812" v="774" actId="1076"/>
        <pc:sldMkLst>
          <pc:docMk/>
          <pc:sldMk cId="3249892915" sldId="276"/>
        </pc:sldMkLst>
        <pc:spChg chg="mod">
          <ac:chgData name="NIRUTHIYA SHRI P" userId="S::2019103549@student.annauniv.edu::f6298f75-3678-4b0a-a8d4-62ac58fd9d28" providerId="AD" clId="Web-{91A81D4A-2298-E28F-EBEB-18DC7A72E55A}" dt="2022-01-10T19:22:20.450" v="729" actId="20577"/>
          <ac:spMkLst>
            <pc:docMk/>
            <pc:sldMk cId="3249892915" sldId="276"/>
            <ac:spMk id="2" creationId="{177A9E4C-0B16-43C4-A586-DF54196243E5}"/>
          </ac:spMkLst>
        </pc:spChg>
        <pc:spChg chg="mod">
          <ac:chgData name="NIRUTHIYA SHRI P" userId="S::2019103549@student.annauniv.edu::f6298f75-3678-4b0a-a8d4-62ac58fd9d28" providerId="AD" clId="Web-{91A81D4A-2298-E28F-EBEB-18DC7A72E55A}" dt="2022-01-10T19:26:33.187" v="771" actId="20577"/>
          <ac:spMkLst>
            <pc:docMk/>
            <pc:sldMk cId="3249892915" sldId="276"/>
            <ac:spMk id="3" creationId="{5C73839D-758A-4DD4-8741-CCCB09A349A2}"/>
          </ac:spMkLst>
        </pc:spChg>
        <pc:picChg chg="add mod">
          <ac:chgData name="NIRUTHIYA SHRI P" userId="S::2019103549@student.annauniv.edu::f6298f75-3678-4b0a-a8d4-62ac58fd9d28" providerId="AD" clId="Web-{91A81D4A-2298-E28F-EBEB-18DC7A72E55A}" dt="2022-01-10T19:26:40.812" v="774" actId="1076"/>
          <ac:picMkLst>
            <pc:docMk/>
            <pc:sldMk cId="3249892915" sldId="276"/>
            <ac:picMk id="4" creationId="{47211C35-FD8B-445C-9460-216B9B3DDA84}"/>
          </ac:picMkLst>
        </pc:picChg>
        <pc:picChg chg="del">
          <ac:chgData name="NIRUTHIYA SHRI P" userId="S::2019103549@student.annauniv.edu::f6298f75-3678-4b0a-a8d4-62ac58fd9d28" providerId="AD" clId="Web-{91A81D4A-2298-E28F-EBEB-18DC7A72E55A}" dt="2022-01-10T17:19:07.891" v="12"/>
          <ac:picMkLst>
            <pc:docMk/>
            <pc:sldMk cId="3249892915" sldId="276"/>
            <ac:picMk id="4" creationId="{BF385E02-5AAE-4B80-AA0D-73278A4893BA}"/>
          </ac:picMkLst>
        </pc:picChg>
        <pc:picChg chg="add mod">
          <ac:chgData name="NIRUTHIYA SHRI P" userId="S::2019103549@student.annauniv.edu::f6298f75-3678-4b0a-a8d4-62ac58fd9d28" providerId="AD" clId="Web-{91A81D4A-2298-E28F-EBEB-18DC7A72E55A}" dt="2022-01-10T19:26:37.484" v="773" actId="1076"/>
          <ac:picMkLst>
            <pc:docMk/>
            <pc:sldMk cId="3249892915" sldId="276"/>
            <ac:picMk id="5" creationId="{E0643B97-6921-46E4-B062-F10CD9C7BCAA}"/>
          </ac:picMkLst>
        </pc:picChg>
        <pc:picChg chg="del">
          <ac:chgData name="NIRUTHIYA SHRI P" userId="S::2019103549@student.annauniv.edu::f6298f75-3678-4b0a-a8d4-62ac58fd9d28" providerId="AD" clId="Web-{91A81D4A-2298-E28F-EBEB-18DC7A72E55A}" dt="2022-01-10T17:19:15.969" v="13"/>
          <ac:picMkLst>
            <pc:docMk/>
            <pc:sldMk cId="3249892915" sldId="276"/>
            <ac:picMk id="6" creationId="{0746CD77-D287-4F2B-BB1D-E0D681807D8E}"/>
          </ac:picMkLst>
        </pc:picChg>
      </pc:sldChg>
      <pc:sldChg chg="modSp new">
        <pc:chgData name="NIRUTHIYA SHRI P" userId="S::2019103549@student.annauniv.edu::f6298f75-3678-4b0a-a8d4-62ac58fd9d28" providerId="AD" clId="Web-{91A81D4A-2298-E28F-EBEB-18DC7A72E55A}" dt="2022-01-10T17:43:35.532" v="209" actId="1076"/>
        <pc:sldMkLst>
          <pc:docMk/>
          <pc:sldMk cId="2638853926" sldId="280"/>
        </pc:sldMkLst>
        <pc:spChg chg="mod">
          <ac:chgData name="NIRUTHIYA SHRI P" userId="S::2019103549@student.annauniv.edu::f6298f75-3678-4b0a-a8d4-62ac58fd9d28" providerId="AD" clId="Web-{91A81D4A-2298-E28F-EBEB-18DC7A72E55A}" dt="2022-01-10T17:43:35.532" v="209" actId="1076"/>
          <ac:spMkLst>
            <pc:docMk/>
            <pc:sldMk cId="2638853926" sldId="280"/>
            <ac:spMk id="2" creationId="{BE75D266-BDB4-43FE-8FBF-489135E86C44}"/>
          </ac:spMkLst>
        </pc:spChg>
        <pc:spChg chg="mod">
          <ac:chgData name="NIRUTHIYA SHRI P" userId="S::2019103549@student.annauniv.edu::f6298f75-3678-4b0a-a8d4-62ac58fd9d28" providerId="AD" clId="Web-{91A81D4A-2298-E28F-EBEB-18DC7A72E55A}" dt="2022-01-10T17:43:27.063" v="208" actId="14100"/>
          <ac:spMkLst>
            <pc:docMk/>
            <pc:sldMk cId="2638853926" sldId="280"/>
            <ac:spMk id="3" creationId="{7452470E-74DB-40CC-8699-07BFDBF58844}"/>
          </ac:spMkLst>
        </pc:spChg>
      </pc:sldChg>
      <pc:sldChg chg="addSp delSp modSp new">
        <pc:chgData name="NIRUTHIYA SHRI P" userId="S::2019103549@student.annauniv.edu::f6298f75-3678-4b0a-a8d4-62ac58fd9d28" providerId="AD" clId="Web-{91A81D4A-2298-E28F-EBEB-18DC7A72E55A}" dt="2022-01-10T18:26:50.007" v="476"/>
        <pc:sldMkLst>
          <pc:docMk/>
          <pc:sldMk cId="801863219" sldId="281"/>
        </pc:sldMkLst>
        <pc:spChg chg="del">
          <ac:chgData name="NIRUTHIYA SHRI P" userId="S::2019103549@student.annauniv.edu::f6298f75-3678-4b0a-a8d4-62ac58fd9d28" providerId="AD" clId="Web-{91A81D4A-2298-E28F-EBEB-18DC7A72E55A}" dt="2022-01-10T18:26:50.007" v="476"/>
          <ac:spMkLst>
            <pc:docMk/>
            <pc:sldMk cId="801863219" sldId="281"/>
            <ac:spMk id="2" creationId="{483A4F46-1E9F-4769-A448-E1D769D37614}"/>
          </ac:spMkLst>
        </pc:spChg>
        <pc:spChg chg="del mod">
          <ac:chgData name="NIRUTHIYA SHRI P" userId="S::2019103549@student.annauniv.edu::f6298f75-3678-4b0a-a8d4-62ac58fd9d28" providerId="AD" clId="Web-{91A81D4A-2298-E28F-EBEB-18DC7A72E55A}" dt="2022-01-10T17:44:15.267" v="212"/>
          <ac:spMkLst>
            <pc:docMk/>
            <pc:sldMk cId="801863219" sldId="281"/>
            <ac:spMk id="3" creationId="{F123948D-9AAD-475A-A45E-9176EE0C811E}"/>
          </ac:spMkLst>
        </pc:spChg>
        <pc:picChg chg="add mod ord modCrop">
          <ac:chgData name="NIRUTHIYA SHRI P" userId="S::2019103549@student.annauniv.edu::f6298f75-3678-4b0a-a8d4-62ac58fd9d28" providerId="AD" clId="Web-{91A81D4A-2298-E28F-EBEB-18DC7A72E55A}" dt="2022-01-10T17:45:16.236" v="218" actId="14100"/>
          <ac:picMkLst>
            <pc:docMk/>
            <pc:sldMk cId="801863219" sldId="281"/>
            <ac:picMk id="4" creationId="{D56C9447-4200-4783-B4D7-2DCDDEE52C59}"/>
          </ac:picMkLst>
        </pc:picChg>
      </pc:sldChg>
      <pc:sldChg chg="addSp delSp modSp new">
        <pc:chgData name="NIRUTHIYA SHRI P" userId="S::2019103549@student.annauniv.edu::f6298f75-3678-4b0a-a8d4-62ac58fd9d28" providerId="AD" clId="Web-{91A81D4A-2298-E28F-EBEB-18DC7A72E55A}" dt="2022-01-10T18:01:34.322" v="374" actId="20577"/>
        <pc:sldMkLst>
          <pc:docMk/>
          <pc:sldMk cId="776478127" sldId="282"/>
        </pc:sldMkLst>
        <pc:spChg chg="mod">
          <ac:chgData name="NIRUTHIYA SHRI P" userId="S::2019103549@student.annauniv.edu::f6298f75-3678-4b0a-a8d4-62ac58fd9d28" providerId="AD" clId="Web-{91A81D4A-2298-E28F-EBEB-18DC7A72E55A}" dt="2022-01-10T18:01:34.322" v="374" actId="20577"/>
          <ac:spMkLst>
            <pc:docMk/>
            <pc:sldMk cId="776478127" sldId="282"/>
            <ac:spMk id="2" creationId="{36D39B47-3F0E-4D41-8997-2619E1FA28B2}"/>
          </ac:spMkLst>
        </pc:spChg>
        <pc:spChg chg="del mod">
          <ac:chgData name="NIRUTHIYA SHRI P" userId="S::2019103549@student.annauniv.edu::f6298f75-3678-4b0a-a8d4-62ac58fd9d28" providerId="AD" clId="Web-{91A81D4A-2298-E28F-EBEB-18DC7A72E55A}" dt="2022-01-10T17:47:46.315" v="221"/>
          <ac:spMkLst>
            <pc:docMk/>
            <pc:sldMk cId="776478127" sldId="282"/>
            <ac:spMk id="3" creationId="{D76B57F4-F3A7-464E-9F52-E31E83CDD75F}"/>
          </ac:spMkLst>
        </pc:spChg>
        <pc:picChg chg="add mod ord modCrop">
          <ac:chgData name="NIRUTHIYA SHRI P" userId="S::2019103549@student.annauniv.edu::f6298f75-3678-4b0a-a8d4-62ac58fd9d28" providerId="AD" clId="Web-{91A81D4A-2298-E28F-EBEB-18DC7A72E55A}" dt="2022-01-10T17:58:39.633" v="298" actId="14100"/>
          <ac:picMkLst>
            <pc:docMk/>
            <pc:sldMk cId="776478127" sldId="282"/>
            <ac:picMk id="4" creationId="{D99AF7E1-95E8-4B4B-B1D4-24DFDC6B26C9}"/>
          </ac:picMkLst>
        </pc:picChg>
        <pc:picChg chg="add del mod modCrop">
          <ac:chgData name="NIRUTHIYA SHRI P" userId="S::2019103549@student.annauniv.edu::f6298f75-3678-4b0a-a8d4-62ac58fd9d28" providerId="AD" clId="Web-{91A81D4A-2298-E28F-EBEB-18DC7A72E55A}" dt="2022-01-10T17:52:58.943" v="251"/>
          <ac:picMkLst>
            <pc:docMk/>
            <pc:sldMk cId="776478127" sldId="282"/>
            <ac:picMk id="5" creationId="{3C61BE47-D020-4F5D-87A9-744D6C436E30}"/>
          </ac:picMkLst>
        </pc:picChg>
        <pc:picChg chg="add del mod modCrop">
          <ac:chgData name="NIRUTHIYA SHRI P" userId="S::2019103549@student.annauniv.edu::f6298f75-3678-4b0a-a8d4-62ac58fd9d28" providerId="AD" clId="Web-{91A81D4A-2298-E28F-EBEB-18DC7A72E55A}" dt="2022-01-10T17:53:03.287" v="252"/>
          <ac:picMkLst>
            <pc:docMk/>
            <pc:sldMk cId="776478127" sldId="282"/>
            <ac:picMk id="6" creationId="{E8EA0234-9881-4D2F-95DD-F66513BA341E}"/>
          </ac:picMkLst>
        </pc:picChg>
        <pc:picChg chg="add mod modCrop">
          <ac:chgData name="NIRUTHIYA SHRI P" userId="S::2019103549@student.annauniv.edu::f6298f75-3678-4b0a-a8d4-62ac58fd9d28" providerId="AD" clId="Web-{91A81D4A-2298-E28F-EBEB-18DC7A72E55A}" dt="2022-01-10T17:58:35.961" v="297" actId="14100"/>
          <ac:picMkLst>
            <pc:docMk/>
            <pc:sldMk cId="776478127" sldId="282"/>
            <ac:picMk id="7" creationId="{D4218F8A-760A-4CDA-8391-9D0372676C97}"/>
          </ac:picMkLst>
        </pc:picChg>
        <pc:picChg chg="add mod modCrop">
          <ac:chgData name="NIRUTHIYA SHRI P" userId="S::2019103549@student.annauniv.edu::f6298f75-3678-4b0a-a8d4-62ac58fd9d28" providerId="AD" clId="Web-{91A81D4A-2298-E28F-EBEB-18DC7A72E55A}" dt="2022-01-10T17:58:50.977" v="300" actId="1076"/>
          <ac:picMkLst>
            <pc:docMk/>
            <pc:sldMk cId="776478127" sldId="282"/>
            <ac:picMk id="8" creationId="{A079FECC-6253-4E98-B365-22E4E233A712}"/>
          </ac:picMkLst>
        </pc:picChg>
        <pc:picChg chg="add mod modCrop">
          <ac:chgData name="NIRUTHIYA SHRI P" userId="S::2019103549@student.annauniv.edu::f6298f75-3678-4b0a-a8d4-62ac58fd9d28" providerId="AD" clId="Web-{91A81D4A-2298-E28F-EBEB-18DC7A72E55A}" dt="2022-01-10T17:58:44.165" v="299" actId="14100"/>
          <ac:picMkLst>
            <pc:docMk/>
            <pc:sldMk cId="776478127" sldId="282"/>
            <ac:picMk id="9" creationId="{3F0BB08B-9A6A-4175-A0E7-A0D88796C337}"/>
          </ac:picMkLst>
        </pc:picChg>
      </pc:sldChg>
      <pc:sldChg chg="modSp new">
        <pc:chgData name="NIRUTHIYA SHRI P" userId="S::2019103549@student.annauniv.edu::f6298f75-3678-4b0a-a8d4-62ac58fd9d28" providerId="AD" clId="Web-{91A81D4A-2298-E28F-EBEB-18DC7A72E55A}" dt="2022-01-10T18:04:41.667" v="389" actId="20577"/>
        <pc:sldMkLst>
          <pc:docMk/>
          <pc:sldMk cId="2512722943" sldId="283"/>
        </pc:sldMkLst>
        <pc:spChg chg="mod">
          <ac:chgData name="NIRUTHIYA SHRI P" userId="S::2019103549@student.annauniv.edu::f6298f75-3678-4b0a-a8d4-62ac58fd9d28" providerId="AD" clId="Web-{91A81D4A-2298-E28F-EBEB-18DC7A72E55A}" dt="2022-01-10T18:03:02.526" v="387" actId="20577"/>
          <ac:spMkLst>
            <pc:docMk/>
            <pc:sldMk cId="2512722943" sldId="283"/>
            <ac:spMk id="2" creationId="{A5DE590B-1442-471C-95C8-75DFC5235A57}"/>
          </ac:spMkLst>
        </pc:spChg>
        <pc:spChg chg="mod">
          <ac:chgData name="NIRUTHIYA SHRI P" userId="S::2019103549@student.annauniv.edu::f6298f75-3678-4b0a-a8d4-62ac58fd9d28" providerId="AD" clId="Web-{91A81D4A-2298-E28F-EBEB-18DC7A72E55A}" dt="2022-01-10T18:04:41.667" v="389" actId="20577"/>
          <ac:spMkLst>
            <pc:docMk/>
            <pc:sldMk cId="2512722943" sldId="283"/>
            <ac:spMk id="3" creationId="{91ED8010-4BE8-4E92-A4B0-7C8BB170F259}"/>
          </ac:spMkLst>
        </pc:spChg>
      </pc:sldChg>
      <pc:sldChg chg="addSp delSp modSp new">
        <pc:chgData name="NIRUTHIYA SHRI P" userId="S::2019103549@student.annauniv.edu::f6298f75-3678-4b0a-a8d4-62ac58fd9d28" providerId="AD" clId="Web-{91A81D4A-2298-E28F-EBEB-18DC7A72E55A}" dt="2022-01-10T18:26:36.335" v="475" actId="14100"/>
        <pc:sldMkLst>
          <pc:docMk/>
          <pc:sldMk cId="3229820076" sldId="284"/>
        </pc:sldMkLst>
        <pc:spChg chg="del">
          <ac:chgData name="NIRUTHIYA SHRI P" userId="S::2019103549@student.annauniv.edu::f6298f75-3678-4b0a-a8d4-62ac58fd9d28" providerId="AD" clId="Web-{91A81D4A-2298-E28F-EBEB-18DC7A72E55A}" dt="2022-01-10T18:26:31.194" v="474"/>
          <ac:spMkLst>
            <pc:docMk/>
            <pc:sldMk cId="3229820076" sldId="284"/>
            <ac:spMk id="2" creationId="{94BE8F18-B908-4DC1-82B2-6BDD3D2A84CA}"/>
          </ac:spMkLst>
        </pc:spChg>
        <pc:spChg chg="del mod">
          <ac:chgData name="NIRUTHIYA SHRI P" userId="S::2019103549@student.annauniv.edu::f6298f75-3678-4b0a-a8d4-62ac58fd9d28" providerId="AD" clId="Web-{91A81D4A-2298-E28F-EBEB-18DC7A72E55A}" dt="2022-01-10T18:05:12.527" v="392"/>
          <ac:spMkLst>
            <pc:docMk/>
            <pc:sldMk cId="3229820076" sldId="284"/>
            <ac:spMk id="3" creationId="{9FBAD7A3-2135-4B0A-BFD1-973E6608CF1C}"/>
          </ac:spMkLst>
        </pc:spChg>
        <pc:picChg chg="add mod ord modCrop">
          <ac:chgData name="NIRUTHIYA SHRI P" userId="S::2019103549@student.annauniv.edu::f6298f75-3678-4b0a-a8d4-62ac58fd9d28" providerId="AD" clId="Web-{91A81D4A-2298-E28F-EBEB-18DC7A72E55A}" dt="2022-01-10T18:26:36.335" v="475" actId="14100"/>
          <ac:picMkLst>
            <pc:docMk/>
            <pc:sldMk cId="3229820076" sldId="284"/>
            <ac:picMk id="4" creationId="{FE87A460-4B24-4967-8950-B271C7C6D80B}"/>
          </ac:picMkLst>
        </pc:picChg>
      </pc:sldChg>
      <pc:sldChg chg="addSp delSp modSp new">
        <pc:chgData name="NIRUTHIYA SHRI P" userId="S::2019103549@student.annauniv.edu::f6298f75-3678-4b0a-a8d4-62ac58fd9d28" providerId="AD" clId="Web-{91A81D4A-2298-E28F-EBEB-18DC7A72E55A}" dt="2022-01-10T18:14:31.626" v="426" actId="1076"/>
        <pc:sldMkLst>
          <pc:docMk/>
          <pc:sldMk cId="3460685336" sldId="285"/>
        </pc:sldMkLst>
        <pc:spChg chg="mod">
          <ac:chgData name="NIRUTHIYA SHRI P" userId="S::2019103549@student.annauniv.edu::f6298f75-3678-4b0a-a8d4-62ac58fd9d28" providerId="AD" clId="Web-{91A81D4A-2298-E28F-EBEB-18DC7A72E55A}" dt="2022-01-10T18:07:02.450" v="413" actId="20577"/>
          <ac:spMkLst>
            <pc:docMk/>
            <pc:sldMk cId="3460685336" sldId="285"/>
            <ac:spMk id="2" creationId="{5815FE24-44B9-4D0C-82ED-3622DB070847}"/>
          </ac:spMkLst>
        </pc:spChg>
        <pc:spChg chg="del mod">
          <ac:chgData name="NIRUTHIYA SHRI P" userId="S::2019103549@student.annauniv.edu::f6298f75-3678-4b0a-a8d4-62ac58fd9d28" providerId="AD" clId="Web-{91A81D4A-2298-E28F-EBEB-18DC7A72E55A}" dt="2022-01-10T18:13:09.234" v="414"/>
          <ac:spMkLst>
            <pc:docMk/>
            <pc:sldMk cId="3460685336" sldId="285"/>
            <ac:spMk id="3" creationId="{E1A4B5C2-038E-40A8-A6AA-BBB0439C7547}"/>
          </ac:spMkLst>
        </pc:spChg>
        <pc:picChg chg="add mod ord modCrop">
          <ac:chgData name="NIRUTHIYA SHRI P" userId="S::2019103549@student.annauniv.edu::f6298f75-3678-4b0a-a8d4-62ac58fd9d28" providerId="AD" clId="Web-{91A81D4A-2298-E28F-EBEB-18DC7A72E55A}" dt="2022-01-10T18:14:31.626" v="426" actId="1076"/>
          <ac:picMkLst>
            <pc:docMk/>
            <pc:sldMk cId="3460685336" sldId="285"/>
            <ac:picMk id="4" creationId="{D6D6229C-FAFA-4AE1-B128-F7165FEE4650}"/>
          </ac:picMkLst>
        </pc:picChg>
      </pc:sldChg>
      <pc:sldChg chg="modSp new">
        <pc:chgData name="NIRUTHIYA SHRI P" userId="S::2019103549@student.annauniv.edu::f6298f75-3678-4b0a-a8d4-62ac58fd9d28" providerId="AD" clId="Web-{91A81D4A-2298-E28F-EBEB-18DC7A72E55A}" dt="2022-01-10T18:23:19.239" v="450" actId="1076"/>
        <pc:sldMkLst>
          <pc:docMk/>
          <pc:sldMk cId="3493552067" sldId="286"/>
        </pc:sldMkLst>
        <pc:spChg chg="mod">
          <ac:chgData name="NIRUTHIYA SHRI P" userId="S::2019103549@student.annauniv.edu::f6298f75-3678-4b0a-a8d4-62ac58fd9d28" providerId="AD" clId="Web-{91A81D4A-2298-E28F-EBEB-18DC7A72E55A}" dt="2022-01-10T18:23:19.239" v="450" actId="1076"/>
          <ac:spMkLst>
            <pc:docMk/>
            <pc:sldMk cId="3493552067" sldId="286"/>
            <ac:spMk id="2" creationId="{4502EE99-920A-410A-AB6F-194135AAA429}"/>
          </ac:spMkLst>
        </pc:spChg>
        <pc:spChg chg="mod">
          <ac:chgData name="NIRUTHIYA SHRI P" userId="S::2019103549@student.annauniv.edu::f6298f75-3678-4b0a-a8d4-62ac58fd9d28" providerId="AD" clId="Web-{91A81D4A-2298-E28F-EBEB-18DC7A72E55A}" dt="2022-01-10T18:23:03.052" v="448" actId="14100"/>
          <ac:spMkLst>
            <pc:docMk/>
            <pc:sldMk cId="3493552067" sldId="286"/>
            <ac:spMk id="3" creationId="{F850E33C-D78A-4B6D-B28F-8AA0098C9073}"/>
          </ac:spMkLst>
        </pc:spChg>
      </pc:sldChg>
      <pc:sldChg chg="addSp delSp modSp new">
        <pc:chgData name="NIRUTHIYA SHRI P" userId="S::2019103549@student.annauniv.edu::f6298f75-3678-4b0a-a8d4-62ac58fd9d28" providerId="AD" clId="Web-{91A81D4A-2298-E28F-EBEB-18DC7A72E55A}" dt="2022-01-10T18:26:16.381" v="473"/>
        <pc:sldMkLst>
          <pc:docMk/>
          <pc:sldMk cId="1635141118" sldId="287"/>
        </pc:sldMkLst>
        <pc:spChg chg="del">
          <ac:chgData name="NIRUTHIYA SHRI P" userId="S::2019103549@student.annauniv.edu::f6298f75-3678-4b0a-a8d4-62ac58fd9d28" providerId="AD" clId="Web-{91A81D4A-2298-E28F-EBEB-18DC7A72E55A}" dt="2022-01-10T18:26:16.381" v="473"/>
          <ac:spMkLst>
            <pc:docMk/>
            <pc:sldMk cId="1635141118" sldId="287"/>
            <ac:spMk id="2" creationId="{3952570C-5825-4A16-B7D1-FAC2FBBB03AC}"/>
          </ac:spMkLst>
        </pc:spChg>
        <pc:spChg chg="del mod">
          <ac:chgData name="NIRUTHIYA SHRI P" userId="S::2019103549@student.annauniv.edu::f6298f75-3678-4b0a-a8d4-62ac58fd9d28" providerId="AD" clId="Web-{91A81D4A-2298-E28F-EBEB-18DC7A72E55A}" dt="2022-01-10T18:23:44.474" v="453"/>
          <ac:spMkLst>
            <pc:docMk/>
            <pc:sldMk cId="1635141118" sldId="287"/>
            <ac:spMk id="3" creationId="{63987219-13FA-4125-8F42-202949D8D380}"/>
          </ac:spMkLst>
        </pc:spChg>
        <pc:picChg chg="add mod ord modCrop">
          <ac:chgData name="NIRUTHIYA SHRI P" userId="S::2019103549@student.annauniv.edu::f6298f75-3678-4b0a-a8d4-62ac58fd9d28" providerId="AD" clId="Web-{91A81D4A-2298-E28F-EBEB-18DC7A72E55A}" dt="2022-01-10T18:24:37.459" v="460" actId="1076"/>
          <ac:picMkLst>
            <pc:docMk/>
            <pc:sldMk cId="1635141118" sldId="287"/>
            <ac:picMk id="4" creationId="{FC88F588-58D3-4608-81CE-6735332F4B9C}"/>
          </ac:picMkLst>
        </pc:picChg>
      </pc:sldChg>
      <pc:sldChg chg="addSp delSp modSp new">
        <pc:chgData name="NIRUTHIYA SHRI P" userId="S::2019103549@student.annauniv.edu::f6298f75-3678-4b0a-a8d4-62ac58fd9d28" providerId="AD" clId="Web-{91A81D4A-2298-E28F-EBEB-18DC7A72E55A}" dt="2022-01-10T18:26:06.647" v="472"/>
        <pc:sldMkLst>
          <pc:docMk/>
          <pc:sldMk cId="2626770010" sldId="288"/>
        </pc:sldMkLst>
        <pc:spChg chg="del">
          <ac:chgData name="NIRUTHIYA SHRI P" userId="S::2019103549@student.annauniv.edu::f6298f75-3678-4b0a-a8d4-62ac58fd9d28" providerId="AD" clId="Web-{91A81D4A-2298-E28F-EBEB-18DC7A72E55A}" dt="2022-01-10T18:26:06.647" v="472"/>
          <ac:spMkLst>
            <pc:docMk/>
            <pc:sldMk cId="2626770010" sldId="288"/>
            <ac:spMk id="2" creationId="{8A048079-00B4-46BA-B4CD-2EDA75F433C8}"/>
          </ac:spMkLst>
        </pc:spChg>
        <pc:spChg chg="del">
          <ac:chgData name="NIRUTHIYA SHRI P" userId="S::2019103549@student.annauniv.edu::f6298f75-3678-4b0a-a8d4-62ac58fd9d28" providerId="AD" clId="Web-{91A81D4A-2298-E28F-EBEB-18DC7A72E55A}" dt="2022-01-10T18:25:07.803" v="462"/>
          <ac:spMkLst>
            <pc:docMk/>
            <pc:sldMk cId="2626770010" sldId="288"/>
            <ac:spMk id="3" creationId="{6FD5E284-BF79-4220-A92C-C72A464AAD25}"/>
          </ac:spMkLst>
        </pc:spChg>
        <pc:picChg chg="add mod ord modCrop">
          <ac:chgData name="NIRUTHIYA SHRI P" userId="S::2019103549@student.annauniv.edu::f6298f75-3678-4b0a-a8d4-62ac58fd9d28" providerId="AD" clId="Web-{91A81D4A-2298-E28F-EBEB-18DC7A72E55A}" dt="2022-01-10T18:25:56.334" v="471" actId="1076"/>
          <ac:picMkLst>
            <pc:docMk/>
            <pc:sldMk cId="2626770010" sldId="288"/>
            <ac:picMk id="4" creationId="{6F9D6E5B-653F-4260-A6C7-4E0A5D4F3BB0}"/>
          </ac:picMkLst>
        </pc:picChg>
      </pc:sldChg>
      <pc:sldChg chg="modSp new">
        <pc:chgData name="NIRUTHIYA SHRI P" userId="S::2019103549@student.annauniv.edu::f6298f75-3678-4b0a-a8d4-62ac58fd9d28" providerId="AD" clId="Web-{91A81D4A-2298-E28F-EBEB-18DC7A72E55A}" dt="2022-01-10T18:32:12.666" v="517" actId="20577"/>
        <pc:sldMkLst>
          <pc:docMk/>
          <pc:sldMk cId="1795768588" sldId="289"/>
        </pc:sldMkLst>
        <pc:spChg chg="mod">
          <ac:chgData name="NIRUTHIYA SHRI P" userId="S::2019103549@student.annauniv.edu::f6298f75-3678-4b0a-a8d4-62ac58fd9d28" providerId="AD" clId="Web-{91A81D4A-2298-E28F-EBEB-18DC7A72E55A}" dt="2022-01-10T18:32:12.666" v="517" actId="20577"/>
          <ac:spMkLst>
            <pc:docMk/>
            <pc:sldMk cId="1795768588" sldId="289"/>
            <ac:spMk id="2" creationId="{207F8032-0FA7-4AE4-947A-1EB2772BC34C}"/>
          </ac:spMkLst>
        </pc:spChg>
        <pc:spChg chg="mod">
          <ac:chgData name="NIRUTHIYA SHRI P" userId="S::2019103549@student.annauniv.edu::f6298f75-3678-4b0a-a8d4-62ac58fd9d28" providerId="AD" clId="Web-{91A81D4A-2298-E28F-EBEB-18DC7A72E55A}" dt="2022-01-10T18:31:54.806" v="515" actId="20577"/>
          <ac:spMkLst>
            <pc:docMk/>
            <pc:sldMk cId="1795768588" sldId="289"/>
            <ac:spMk id="3" creationId="{B4C56E23-F606-4045-9FC8-5270D61796D3}"/>
          </ac:spMkLst>
        </pc:spChg>
      </pc:sldChg>
      <pc:sldChg chg="addSp delSp modSp new">
        <pc:chgData name="NIRUTHIYA SHRI P" userId="S::2019103549@student.annauniv.edu::f6298f75-3678-4b0a-a8d4-62ac58fd9d28" providerId="AD" clId="Web-{91A81D4A-2298-E28F-EBEB-18DC7A72E55A}" dt="2022-01-10T18:34:05.338" v="532" actId="1076"/>
        <pc:sldMkLst>
          <pc:docMk/>
          <pc:sldMk cId="4188734208" sldId="290"/>
        </pc:sldMkLst>
        <pc:spChg chg="del">
          <ac:chgData name="NIRUTHIYA SHRI P" userId="S::2019103549@student.annauniv.edu::f6298f75-3678-4b0a-a8d4-62ac58fd9d28" providerId="AD" clId="Web-{91A81D4A-2298-E28F-EBEB-18DC7A72E55A}" dt="2022-01-10T18:33:03.197" v="519"/>
          <ac:spMkLst>
            <pc:docMk/>
            <pc:sldMk cId="4188734208" sldId="290"/>
            <ac:spMk id="2" creationId="{7862F8A5-F0F2-45A0-BE7A-A1655195AC01}"/>
          </ac:spMkLst>
        </pc:spChg>
        <pc:spChg chg="del">
          <ac:chgData name="NIRUTHIYA SHRI P" userId="S::2019103549@student.annauniv.edu::f6298f75-3678-4b0a-a8d4-62ac58fd9d28" providerId="AD" clId="Web-{91A81D4A-2298-E28F-EBEB-18DC7A72E55A}" dt="2022-01-10T18:32:37.197" v="518"/>
          <ac:spMkLst>
            <pc:docMk/>
            <pc:sldMk cId="4188734208" sldId="290"/>
            <ac:spMk id="3" creationId="{CD376704-5AEB-4389-9E04-D507D057C9DB}"/>
          </ac:spMkLst>
        </pc:spChg>
        <pc:spChg chg="add mod">
          <ac:chgData name="NIRUTHIYA SHRI P" userId="S::2019103549@student.annauniv.edu::f6298f75-3678-4b0a-a8d4-62ac58fd9d28" providerId="AD" clId="Web-{91A81D4A-2298-E28F-EBEB-18DC7A72E55A}" dt="2022-01-10T18:34:05.338" v="532" actId="1076"/>
          <ac:spMkLst>
            <pc:docMk/>
            <pc:sldMk cId="4188734208" sldId="290"/>
            <ac:spMk id="5" creationId="{E9A64DDE-6180-4486-BAEC-815670A65958}"/>
          </ac:spMkLst>
        </pc:spChg>
        <pc:picChg chg="add mod ord modCrop">
          <ac:chgData name="NIRUTHIYA SHRI P" userId="S::2019103549@student.annauniv.edu::f6298f75-3678-4b0a-a8d4-62ac58fd9d28" providerId="AD" clId="Web-{91A81D4A-2298-E28F-EBEB-18DC7A72E55A}" dt="2022-01-10T18:33:42.010" v="524" actId="14100"/>
          <ac:picMkLst>
            <pc:docMk/>
            <pc:sldMk cId="4188734208" sldId="290"/>
            <ac:picMk id="4" creationId="{39ECBF58-0EA0-4D49-ADED-9943A7E5DCCD}"/>
          </ac:picMkLst>
        </pc:picChg>
      </pc:sldChg>
      <pc:sldChg chg="modSp new">
        <pc:chgData name="NIRUTHIYA SHRI P" userId="S::2019103549@student.annauniv.edu::f6298f75-3678-4b0a-a8d4-62ac58fd9d28" providerId="AD" clId="Web-{91A81D4A-2298-E28F-EBEB-18DC7A72E55A}" dt="2022-01-10T19:07:33.255" v="635" actId="14100"/>
        <pc:sldMkLst>
          <pc:docMk/>
          <pc:sldMk cId="1336449596" sldId="291"/>
        </pc:sldMkLst>
        <pc:spChg chg="mod">
          <ac:chgData name="NIRUTHIYA SHRI P" userId="S::2019103549@student.annauniv.edu::f6298f75-3678-4b0a-a8d4-62ac58fd9d28" providerId="AD" clId="Web-{91A81D4A-2298-E28F-EBEB-18DC7A72E55A}" dt="2022-01-10T19:00:01.860" v="539" actId="1076"/>
          <ac:spMkLst>
            <pc:docMk/>
            <pc:sldMk cId="1336449596" sldId="291"/>
            <ac:spMk id="2" creationId="{78CC91D4-51E2-4939-A67E-10DF8D1A3886}"/>
          </ac:spMkLst>
        </pc:spChg>
        <pc:spChg chg="mod">
          <ac:chgData name="NIRUTHIYA SHRI P" userId="S::2019103549@student.annauniv.edu::f6298f75-3678-4b0a-a8d4-62ac58fd9d28" providerId="AD" clId="Web-{91A81D4A-2298-E28F-EBEB-18DC7A72E55A}" dt="2022-01-10T19:07:33.255" v="635" actId="14100"/>
          <ac:spMkLst>
            <pc:docMk/>
            <pc:sldMk cId="1336449596" sldId="291"/>
            <ac:spMk id="3" creationId="{5E1D1237-B0DA-4878-9ADC-088AE51A9132}"/>
          </ac:spMkLst>
        </pc:spChg>
      </pc:sldChg>
      <pc:sldChg chg="addSp delSp modSp new">
        <pc:chgData name="NIRUTHIYA SHRI P" userId="S::2019103549@student.annauniv.edu::f6298f75-3678-4b0a-a8d4-62ac58fd9d28" providerId="AD" clId="Web-{91A81D4A-2298-E28F-EBEB-18DC7A72E55A}" dt="2022-01-10T19:08:44.833" v="643" actId="14100"/>
        <pc:sldMkLst>
          <pc:docMk/>
          <pc:sldMk cId="2915961361" sldId="292"/>
        </pc:sldMkLst>
        <pc:spChg chg="del">
          <ac:chgData name="NIRUTHIYA SHRI P" userId="S::2019103549@student.annauniv.edu::f6298f75-3678-4b0a-a8d4-62ac58fd9d28" providerId="AD" clId="Web-{91A81D4A-2298-E28F-EBEB-18DC7A72E55A}" dt="2022-01-10T19:08:34.474" v="640"/>
          <ac:spMkLst>
            <pc:docMk/>
            <pc:sldMk cId="2915961361" sldId="292"/>
            <ac:spMk id="2" creationId="{29371CF7-9C49-485A-BED3-8909E5DD3BCA}"/>
          </ac:spMkLst>
        </pc:spChg>
        <pc:spChg chg="del">
          <ac:chgData name="NIRUTHIYA SHRI P" userId="S::2019103549@student.annauniv.edu::f6298f75-3678-4b0a-a8d4-62ac58fd9d28" providerId="AD" clId="Web-{91A81D4A-2298-E28F-EBEB-18DC7A72E55A}" dt="2022-01-10T19:07:55.177" v="637"/>
          <ac:spMkLst>
            <pc:docMk/>
            <pc:sldMk cId="2915961361" sldId="292"/>
            <ac:spMk id="3" creationId="{D169BF49-36FC-4AFB-947D-765B281B75E6}"/>
          </ac:spMkLst>
        </pc:spChg>
        <pc:picChg chg="add mod ord modCrop">
          <ac:chgData name="NIRUTHIYA SHRI P" userId="S::2019103549@student.annauniv.edu::f6298f75-3678-4b0a-a8d4-62ac58fd9d28" providerId="AD" clId="Web-{91A81D4A-2298-E28F-EBEB-18DC7A72E55A}" dt="2022-01-10T19:08:44.833" v="643" actId="14100"/>
          <ac:picMkLst>
            <pc:docMk/>
            <pc:sldMk cId="2915961361" sldId="292"/>
            <ac:picMk id="4" creationId="{AD49A32A-854A-4160-8AEC-F1C774760720}"/>
          </ac:picMkLst>
        </pc:picChg>
      </pc:sldChg>
      <pc:sldChg chg="modSp new">
        <pc:chgData name="NIRUTHIYA SHRI P" userId="S::2019103549@student.annauniv.edu::f6298f75-3678-4b0a-a8d4-62ac58fd9d28" providerId="AD" clId="Web-{91A81D4A-2298-E28F-EBEB-18DC7A72E55A}" dt="2022-01-10T19:13:08.242" v="670" actId="20577"/>
        <pc:sldMkLst>
          <pc:docMk/>
          <pc:sldMk cId="772066106" sldId="293"/>
        </pc:sldMkLst>
        <pc:spChg chg="mod">
          <ac:chgData name="NIRUTHIYA SHRI P" userId="S::2019103549@student.annauniv.edu::f6298f75-3678-4b0a-a8d4-62ac58fd9d28" providerId="AD" clId="Web-{91A81D4A-2298-E28F-EBEB-18DC7A72E55A}" dt="2022-01-10T19:09:38.850" v="660" actId="1076"/>
          <ac:spMkLst>
            <pc:docMk/>
            <pc:sldMk cId="772066106" sldId="293"/>
            <ac:spMk id="2" creationId="{24CA222E-1412-4583-9982-3E59941970CB}"/>
          </ac:spMkLst>
        </pc:spChg>
        <pc:spChg chg="mod">
          <ac:chgData name="NIRUTHIYA SHRI P" userId="S::2019103549@student.annauniv.edu::f6298f75-3678-4b0a-a8d4-62ac58fd9d28" providerId="AD" clId="Web-{91A81D4A-2298-E28F-EBEB-18DC7A72E55A}" dt="2022-01-10T19:13:08.242" v="670" actId="20577"/>
          <ac:spMkLst>
            <pc:docMk/>
            <pc:sldMk cId="772066106" sldId="293"/>
            <ac:spMk id="3" creationId="{059CA1F6-70B0-4813-B415-5D5575B193C2}"/>
          </ac:spMkLst>
        </pc:spChg>
      </pc:sldChg>
      <pc:sldChg chg="addSp delSp modSp new">
        <pc:chgData name="NIRUTHIYA SHRI P" userId="S::2019103549@student.annauniv.edu::f6298f75-3678-4b0a-a8d4-62ac58fd9d28" providerId="AD" clId="Web-{91A81D4A-2298-E28F-EBEB-18DC7A72E55A}" dt="2022-01-10T19:15:23.134" v="677"/>
        <pc:sldMkLst>
          <pc:docMk/>
          <pc:sldMk cId="2500585820" sldId="294"/>
        </pc:sldMkLst>
        <pc:spChg chg="del">
          <ac:chgData name="NIRUTHIYA SHRI P" userId="S::2019103549@student.annauniv.edu::f6298f75-3678-4b0a-a8d4-62ac58fd9d28" providerId="AD" clId="Web-{91A81D4A-2298-E28F-EBEB-18DC7A72E55A}" dt="2022-01-10T19:15:23.134" v="677"/>
          <ac:spMkLst>
            <pc:docMk/>
            <pc:sldMk cId="2500585820" sldId="294"/>
            <ac:spMk id="2" creationId="{11FF67AF-21A4-425D-AFC5-1EDEB7FB4CB2}"/>
          </ac:spMkLst>
        </pc:spChg>
        <pc:spChg chg="del">
          <ac:chgData name="NIRUTHIYA SHRI P" userId="S::2019103549@student.annauniv.edu::f6298f75-3678-4b0a-a8d4-62ac58fd9d28" providerId="AD" clId="Web-{91A81D4A-2298-E28F-EBEB-18DC7A72E55A}" dt="2022-01-10T19:13:31.430" v="672"/>
          <ac:spMkLst>
            <pc:docMk/>
            <pc:sldMk cId="2500585820" sldId="294"/>
            <ac:spMk id="3" creationId="{DA13DD4B-68A1-468C-9E91-04A0C2321A36}"/>
          </ac:spMkLst>
        </pc:spChg>
        <pc:picChg chg="add mod ord modCrop">
          <ac:chgData name="NIRUTHIYA SHRI P" userId="S::2019103549@student.annauniv.edu::f6298f75-3678-4b0a-a8d4-62ac58fd9d28" providerId="AD" clId="Web-{91A81D4A-2298-E28F-EBEB-18DC7A72E55A}" dt="2022-01-10T19:15:06.556" v="676" actId="14100"/>
          <ac:picMkLst>
            <pc:docMk/>
            <pc:sldMk cId="2500585820" sldId="294"/>
            <ac:picMk id="4" creationId="{78D356CF-0661-40AD-B03D-15AD65503BC3}"/>
          </ac:picMkLst>
        </pc:picChg>
      </pc:sldChg>
      <pc:sldChg chg="modSp new">
        <pc:chgData name="NIRUTHIYA SHRI P" userId="S::2019103549@student.annauniv.edu::f6298f75-3678-4b0a-a8d4-62ac58fd9d28" providerId="AD" clId="Web-{91A81D4A-2298-E28F-EBEB-18DC7A72E55A}" dt="2022-01-10T19:20:19.027" v="719" actId="20577"/>
        <pc:sldMkLst>
          <pc:docMk/>
          <pc:sldMk cId="2096529054" sldId="295"/>
        </pc:sldMkLst>
        <pc:spChg chg="mod">
          <ac:chgData name="NIRUTHIYA SHRI P" userId="S::2019103549@student.annauniv.edu::f6298f75-3678-4b0a-a8d4-62ac58fd9d28" providerId="AD" clId="Web-{91A81D4A-2298-E28F-EBEB-18DC7A72E55A}" dt="2022-01-10T19:16:43.213" v="701" actId="20577"/>
          <ac:spMkLst>
            <pc:docMk/>
            <pc:sldMk cId="2096529054" sldId="295"/>
            <ac:spMk id="2" creationId="{A56699A9-628E-4194-9D6F-1EE2E96C200C}"/>
          </ac:spMkLst>
        </pc:spChg>
        <pc:spChg chg="mod">
          <ac:chgData name="NIRUTHIYA SHRI P" userId="S::2019103549@student.annauniv.edu::f6298f75-3678-4b0a-a8d4-62ac58fd9d28" providerId="AD" clId="Web-{91A81D4A-2298-E28F-EBEB-18DC7A72E55A}" dt="2022-01-10T19:20:19.027" v="719" actId="20577"/>
          <ac:spMkLst>
            <pc:docMk/>
            <pc:sldMk cId="2096529054" sldId="295"/>
            <ac:spMk id="3" creationId="{9AE6318C-76BD-45D3-8209-AC437D78CCA5}"/>
          </ac:spMkLst>
        </pc:spChg>
      </pc:sldChg>
      <pc:sldChg chg="addSp delSp modSp new">
        <pc:chgData name="NIRUTHIYA SHRI P" userId="S::2019103549@student.annauniv.edu::f6298f75-3678-4b0a-a8d4-62ac58fd9d28" providerId="AD" clId="Web-{91A81D4A-2298-E28F-EBEB-18DC7A72E55A}" dt="2022-01-10T19:21:33.215" v="728" actId="1076"/>
        <pc:sldMkLst>
          <pc:docMk/>
          <pc:sldMk cId="2997403425" sldId="296"/>
        </pc:sldMkLst>
        <pc:spChg chg="del">
          <ac:chgData name="NIRUTHIYA SHRI P" userId="S::2019103549@student.annauniv.edu::f6298f75-3678-4b0a-a8d4-62ac58fd9d28" providerId="AD" clId="Web-{91A81D4A-2298-E28F-EBEB-18DC7A72E55A}" dt="2022-01-10T19:20:47.606" v="722"/>
          <ac:spMkLst>
            <pc:docMk/>
            <pc:sldMk cId="2997403425" sldId="296"/>
            <ac:spMk id="2" creationId="{87C16A3B-12E9-4948-B2BA-0976B45DBA7F}"/>
          </ac:spMkLst>
        </pc:spChg>
        <pc:spChg chg="del">
          <ac:chgData name="NIRUTHIYA SHRI P" userId="S::2019103549@student.annauniv.edu::f6298f75-3678-4b0a-a8d4-62ac58fd9d28" providerId="AD" clId="Web-{91A81D4A-2298-E28F-EBEB-18DC7A72E55A}" dt="2022-01-10T19:20:33.231" v="721"/>
          <ac:spMkLst>
            <pc:docMk/>
            <pc:sldMk cId="2997403425" sldId="296"/>
            <ac:spMk id="3" creationId="{06EA74E3-2CE3-46F5-9E6E-1331839D60B6}"/>
          </ac:spMkLst>
        </pc:spChg>
        <pc:picChg chg="add mod ord modCrop">
          <ac:chgData name="NIRUTHIYA SHRI P" userId="S::2019103549@student.annauniv.edu::f6298f75-3678-4b0a-a8d4-62ac58fd9d28" providerId="AD" clId="Web-{91A81D4A-2298-E28F-EBEB-18DC7A72E55A}" dt="2022-01-10T19:21:33.215" v="728" actId="1076"/>
          <ac:picMkLst>
            <pc:docMk/>
            <pc:sldMk cId="2997403425" sldId="296"/>
            <ac:picMk id="4" creationId="{69A2B53F-C3C8-4AA7-86E3-3ABA301706F7}"/>
          </ac:picMkLst>
        </pc:picChg>
      </pc:sldChg>
    </pc:docChg>
  </pc:docChgLst>
  <pc:docChgLst>
    <pc:chgData name="KAVISHREE S" userId="S::2019103537@student.annauniv.edu::e12afe2e-8b11-402e-bad2-5ceb8c21a7d8" providerId="AD" clId="Web-{FAF54CD1-6DA7-44DF-9F53-49A18F843526}"/>
    <pc:docChg chg="addSld modSld">
      <pc:chgData name="KAVISHREE S" userId="S::2019103537@student.annauniv.edu::e12afe2e-8b11-402e-bad2-5ceb8c21a7d8" providerId="AD" clId="Web-{FAF54CD1-6DA7-44DF-9F53-49A18F843526}" dt="2022-01-10T16:36:43.828" v="9" actId="1076"/>
      <pc:docMkLst>
        <pc:docMk/>
      </pc:docMkLst>
      <pc:sldChg chg="addSp delSp modSp new">
        <pc:chgData name="KAVISHREE S" userId="S::2019103537@student.annauniv.edu::e12afe2e-8b11-402e-bad2-5ceb8c21a7d8" providerId="AD" clId="Web-{FAF54CD1-6DA7-44DF-9F53-49A18F843526}" dt="2022-01-10T16:36:43.828" v="9" actId="1076"/>
        <pc:sldMkLst>
          <pc:docMk/>
          <pc:sldMk cId="311049835" sldId="279"/>
        </pc:sldMkLst>
        <pc:spChg chg="del mod">
          <ac:chgData name="KAVISHREE S" userId="S::2019103537@student.annauniv.edu::e12afe2e-8b11-402e-bad2-5ceb8c21a7d8" providerId="AD" clId="Web-{FAF54CD1-6DA7-44DF-9F53-49A18F843526}" dt="2022-01-10T16:36:22.562" v="5"/>
          <ac:spMkLst>
            <pc:docMk/>
            <pc:sldMk cId="311049835" sldId="279"/>
            <ac:spMk id="2" creationId="{EC0A1620-2FE4-40FB-8990-AE8F4F5DD594}"/>
          </ac:spMkLst>
        </pc:spChg>
        <pc:picChg chg="add mod">
          <ac:chgData name="KAVISHREE S" userId="S::2019103537@student.annauniv.edu::e12afe2e-8b11-402e-bad2-5ceb8c21a7d8" providerId="AD" clId="Web-{FAF54CD1-6DA7-44DF-9F53-49A18F843526}" dt="2022-01-10T16:36:43.828" v="9" actId="1076"/>
          <ac:picMkLst>
            <pc:docMk/>
            <pc:sldMk cId="311049835" sldId="279"/>
            <ac:picMk id="3" creationId="{0A61543E-03D7-4E24-B911-355AC1B3E8E0}"/>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422030"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a:t>Click to edit Master title style</a:t>
            </a:r>
          </a:p>
        </p:txBody>
      </p:sp>
      <p:sp>
        <p:nvSpPr>
          <p:cNvPr id="28" name="Date Placeholder 27"/>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17" name="Footer Placeholder 16"/>
          <p:cNvSpPr>
            <a:spLocks noGrp="1"/>
          </p:cNvSpPr>
          <p:nvPr>
            <p:ph type="ftr" sz="quarter" idx="11"/>
          </p:nvPr>
        </p:nvSpPr>
        <p:spPr/>
        <p:txBody>
          <a:bodyPr/>
          <a:lstStyle/>
          <a:p>
            <a:endParaRPr kumimoji="0" lang="en-US"/>
          </a:p>
        </p:txBody>
      </p:sp>
      <p:sp>
        <p:nvSpPr>
          <p:cNvPr id="29" name="Slide Number Placeholder 28"/>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
        <p:nvSpPr>
          <p:cNvPr id="9" name="Subtitle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1"/>
          </p:nvPr>
        </p:nvSpPr>
        <p:spPr>
          <a:xfrm>
            <a:off x="1600200" y="2507786"/>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a:xfrm>
            <a:off x="7924800" y="6416675"/>
            <a:ext cx="762000" cy="365125"/>
          </a:xfrm>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1535112"/>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535112"/>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362200"/>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362200"/>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a:t>Click to edit Master title style</a:t>
            </a:r>
          </a:p>
        </p:txBody>
      </p:sp>
      <p:sp>
        <p:nvSpPr>
          <p:cNvPr id="3" name="Text Placeholder 2"/>
          <p:cNvSpPr>
            <a:spLocks noGrp="1"/>
          </p:cNvSpPr>
          <p:nvPr>
            <p:ph type="body" idx="2"/>
          </p:nvPr>
        </p:nvSpPr>
        <p:spPr>
          <a:xfrm>
            <a:off x="457200" y="1524000"/>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3575050" y="273050"/>
            <a:ext cx="5111750"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en-US"/>
              <a:t>Click to edit Master title style</a:t>
            </a:r>
          </a:p>
        </p:txBody>
      </p:sp>
      <p:sp>
        <p:nvSpPr>
          <p:cNvPr id="3" name="Picture Placeholder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a:solidFill>
                  <a:schemeClr val="lt1"/>
                </a:solidFill>
                <a:latin typeface="+mn-lt"/>
                <a:ea typeface="+mn-ea"/>
                <a:cs typeface="+mn-cs"/>
              </a:rPr>
              <a:t>Click icon to add picture</a:t>
            </a:r>
          </a:p>
        </p:txBody>
      </p:sp>
      <p:sp>
        <p:nvSpPr>
          <p:cNvPr id="4" name="Text Placeholder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pPr eaLnBrk="1" latinLnBrk="0" hangingPunct="1"/>
            <a:fld id="{7CB97365-EBCA-4027-87D5-99FC1D4DF0BB}" type="datetimeFigureOut">
              <a:rPr lang="en-US" smtClean="0"/>
              <a:pPr eaLnBrk="1" latinLnBrk="0" hangingPunct="1"/>
              <a:t>1/10/2022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pPr eaLnBrk="1" latinLnBrk="0" hangingPunct="1"/>
            <a:fld id="{69E29E33-B620-47F9-BB04-8846C2A5AFCC}" type="slidenum">
              <a:rPr kumimoji="0" lang="en-US" smtClean="0"/>
              <a:pPr eaLnBrk="1" latinLnBrk="0" hangingPunct="1"/>
              <a:t>‹#›</a:t>
            </a:fld>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a:t>Click to edit Master title style</a:t>
            </a:r>
          </a:p>
        </p:txBody>
      </p:sp>
      <p:sp>
        <p:nvSpPr>
          <p:cNvPr id="13" name="Text Placeholder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457200" y="6416675"/>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pPr eaLnBrk="1" latinLnBrk="0" hangingPunct="1"/>
            <a:fld id="{7CB97365-EBCA-4027-87D5-99FC1D4DF0BB}" type="datetimeFigureOut">
              <a:rPr lang="en-US" smtClean="0"/>
              <a:pPr eaLnBrk="1" latinLnBrk="0" hangingPunct="1"/>
              <a:t>1/10/2022</a:t>
            </a:fld>
            <a:endParaRPr lang="en-US">
              <a:solidFill>
                <a:schemeClr val="tx1">
                  <a:shade val="50000"/>
                </a:schemeClr>
              </a:solidFill>
            </a:endParaRPr>
          </a:p>
        </p:txBody>
      </p:sp>
      <p:sp>
        <p:nvSpPr>
          <p:cNvPr id="3" name="Footer Placeholder 2"/>
          <p:cNvSpPr>
            <a:spLocks noGrp="1"/>
          </p:cNvSpPr>
          <p:nvPr>
            <p:ph type="ftr" sz="quarter" idx="3"/>
          </p:nvPr>
        </p:nvSpPr>
        <p:spPr>
          <a:xfrm>
            <a:off x="3124200" y="6416675"/>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kumimoji="0" lang="en-US">
              <a:solidFill>
                <a:schemeClr val="tx1">
                  <a:shade val="50000"/>
                </a:schemeClr>
              </a:solidFill>
            </a:endParaRPr>
          </a:p>
        </p:txBody>
      </p:sp>
      <p:sp>
        <p:nvSpPr>
          <p:cNvPr id="23" name="Slide Number Placeholder 22"/>
          <p:cNvSpPr>
            <a:spLocks noGrp="1"/>
          </p:cNvSpPr>
          <p:nvPr>
            <p:ph type="sldNum" sz="quarter" idx="4"/>
          </p:nvPr>
        </p:nvSpPr>
        <p:spPr>
          <a:xfrm>
            <a:off x="7924800" y="6416675"/>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pPr eaLnBrk="1" latinLnBrk="0" hangingPunct="1"/>
            <a:fld id="{69E29E33-B620-47F9-BB04-8846C2A5AFCC}" type="slidenum">
              <a:rPr kumimoji="0" lang="en-US" smtClean="0"/>
              <a:pPr eaLnBrk="1" latinLnBrk="0" hangingPunct="1"/>
              <a:t>‹#›</a:t>
            </a:fld>
            <a:endParaRPr kumimoji="0" lang="en-US">
              <a:solidFill>
                <a:schemeClr val="tx1">
                  <a:shade val="50000"/>
                </a:schemeClr>
              </a:solidFill>
            </a:endParaRPr>
          </a:p>
        </p:txBody>
      </p:sp>
    </p:spTree>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091" y="809397"/>
            <a:ext cx="8734843" cy="766583"/>
          </a:xfrm>
        </p:spPr>
        <p:txBody>
          <a:bodyPr/>
          <a:lstStyle/>
          <a:p>
            <a:r>
              <a:rPr lang="en-IN">
                <a:solidFill>
                  <a:schemeClr val="tx1"/>
                </a:solidFill>
                <a:latin typeface="Arial Rounded MT Bold" pitchFamily="34" charset="0"/>
              </a:rPr>
              <a:t>HEALTHCARE  CHATBOT</a:t>
            </a:r>
          </a:p>
        </p:txBody>
      </p:sp>
      <p:sp>
        <p:nvSpPr>
          <p:cNvPr id="4" name="TextBox 3">
            <a:extLst>
              <a:ext uri="{FF2B5EF4-FFF2-40B4-BE49-F238E27FC236}">
                <a16:creationId xmlns:a16="http://schemas.microsoft.com/office/drawing/2014/main" id="{7E6232FF-3746-4063-8A41-117098248F44}"/>
              </a:ext>
            </a:extLst>
          </p:cNvPr>
          <p:cNvSpPr txBox="1"/>
          <p:nvPr/>
        </p:nvSpPr>
        <p:spPr>
          <a:xfrm>
            <a:off x="1414886" y="2375275"/>
            <a:ext cx="413644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t>TEAM MEMBERS:</a:t>
            </a:r>
          </a:p>
        </p:txBody>
      </p:sp>
      <p:sp>
        <p:nvSpPr>
          <p:cNvPr id="5" name="TextBox 4">
            <a:extLst>
              <a:ext uri="{FF2B5EF4-FFF2-40B4-BE49-F238E27FC236}">
                <a16:creationId xmlns:a16="http://schemas.microsoft.com/office/drawing/2014/main" id="{F3529588-3ADA-44FE-BDD8-CEB05527C785}"/>
              </a:ext>
            </a:extLst>
          </p:cNvPr>
          <p:cNvSpPr txBox="1"/>
          <p:nvPr/>
        </p:nvSpPr>
        <p:spPr>
          <a:xfrm>
            <a:off x="340363" y="4844730"/>
            <a:ext cx="8248536"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                                                    Guided by :</a:t>
            </a:r>
          </a:p>
          <a:p>
            <a:r>
              <a:rPr lang="en-US" sz="2000"/>
              <a:t>                                          Dr. A.R. ARUNARANI</a:t>
            </a:r>
          </a:p>
          <a:p>
            <a:r>
              <a:rPr lang="en-US" sz="2000"/>
              <a:t>                                               Teaching Fellow</a:t>
            </a:r>
          </a:p>
          <a:p>
            <a:r>
              <a:rPr lang="en-US" sz="2000"/>
              <a:t>                      Department of Computer Science and Engineering</a:t>
            </a:r>
          </a:p>
          <a:p>
            <a:r>
              <a:rPr lang="en-US" sz="2000"/>
              <a:t>                                               Anna University</a:t>
            </a:r>
          </a:p>
          <a:p>
            <a:endParaRPr lang="en-US" sz="2000"/>
          </a:p>
        </p:txBody>
      </p:sp>
      <p:sp>
        <p:nvSpPr>
          <p:cNvPr id="6" name="TextBox 5">
            <a:extLst>
              <a:ext uri="{FF2B5EF4-FFF2-40B4-BE49-F238E27FC236}">
                <a16:creationId xmlns:a16="http://schemas.microsoft.com/office/drawing/2014/main" id="{9E97366A-E813-45BF-8DC1-34C531A778A5}"/>
              </a:ext>
            </a:extLst>
          </p:cNvPr>
          <p:cNvSpPr txBox="1"/>
          <p:nvPr/>
        </p:nvSpPr>
        <p:spPr>
          <a:xfrm>
            <a:off x="3525039" y="1793630"/>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 TEAM _ NO :  12</a:t>
            </a:r>
          </a:p>
        </p:txBody>
      </p:sp>
      <p:sp>
        <p:nvSpPr>
          <p:cNvPr id="8" name="Subtitle 7">
            <a:extLst>
              <a:ext uri="{FF2B5EF4-FFF2-40B4-BE49-F238E27FC236}">
                <a16:creationId xmlns:a16="http://schemas.microsoft.com/office/drawing/2014/main" id="{5AA2DBC0-2360-4FFD-B894-19A0B5BC7015}"/>
              </a:ext>
            </a:extLst>
          </p:cNvPr>
          <p:cNvSpPr>
            <a:spLocks noGrp="1"/>
          </p:cNvSpPr>
          <p:nvPr>
            <p:ph type="subTitle" idx="1"/>
          </p:nvPr>
        </p:nvSpPr>
        <p:spPr>
          <a:xfrm>
            <a:off x="1006382" y="2831213"/>
            <a:ext cx="8727378" cy="1752600"/>
          </a:xfrm>
        </p:spPr>
        <p:txBody>
          <a:bodyPr vert="horz" lIns="91440" tIns="45720" rIns="91440" bIns="45720" anchor="t">
            <a:normAutofit/>
          </a:bodyPr>
          <a:lstStyle/>
          <a:p>
            <a:r>
              <a:rPr lang="en-US"/>
              <a:t>       </a:t>
            </a:r>
            <a:r>
              <a:rPr lang="en-US" sz="2400"/>
              <a:t>1) 2019103501 – ABINUS MERCY A</a:t>
            </a:r>
          </a:p>
          <a:p>
            <a:r>
              <a:rPr lang="en-US" sz="2400"/>
              <a:t>2) 2019103537 – KAVISHREE S</a:t>
            </a:r>
          </a:p>
          <a:p>
            <a:r>
              <a:rPr lang="en-US" sz="2400"/>
              <a:t>           3) 2019103549 – NIRUTHIYA SHRI P</a:t>
            </a:r>
          </a:p>
        </p:txBody>
      </p:sp>
    </p:spTree>
    <p:extLst>
      <p:ext uri="{BB962C8B-B14F-4D97-AF65-F5344CB8AC3E}">
        <p14:creationId xmlns:p14="http://schemas.microsoft.com/office/powerpoint/2010/main" val="2028196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DD9BCB-5BE4-4BD5-B29B-97507971D004}"/>
              </a:ext>
            </a:extLst>
          </p:cNvPr>
          <p:cNvSpPr>
            <a:spLocks noGrp="1"/>
          </p:cNvSpPr>
          <p:nvPr>
            <p:ph type="title"/>
          </p:nvPr>
        </p:nvSpPr>
        <p:spPr>
          <a:xfrm>
            <a:off x="234176" y="149187"/>
            <a:ext cx="1706136" cy="334537"/>
          </a:xfrm>
        </p:spPr>
        <p:txBody>
          <a:bodyPr vert="horz" lIns="91440" tIns="45720" rIns="91440" bIns="45720" anchor="ctr">
            <a:normAutofit fontScale="90000"/>
            <a:scene3d>
              <a:camera prst="orthographicFront"/>
              <a:lightRig rig="soft" dir="t">
                <a:rot lat="0" lon="0" rev="16800000"/>
              </a:lightRig>
            </a:scene3d>
            <a:sp3d prstMaterial="softEdge">
              <a:bevelT w="38100" h="38100"/>
            </a:sp3d>
          </a:bodyPr>
          <a:lstStyle/>
          <a:p>
            <a:r>
              <a:rPr lang="en-US" sz="1800">
                <a:solidFill>
                  <a:srgbClr val="FFFF00"/>
                </a:solidFill>
              </a:rPr>
              <a:t>Input file</a:t>
            </a:r>
          </a:p>
        </p:txBody>
      </p:sp>
      <p:pic>
        <p:nvPicPr>
          <p:cNvPr id="5" name="Picture 5" descr="Text&#10;&#10;Description automatically generated">
            <a:extLst>
              <a:ext uri="{FF2B5EF4-FFF2-40B4-BE49-F238E27FC236}">
                <a16:creationId xmlns:a16="http://schemas.microsoft.com/office/drawing/2014/main" id="{DC432C61-064F-4791-A486-0AF405BEE8D6}"/>
              </a:ext>
            </a:extLst>
          </p:cNvPr>
          <p:cNvPicPr>
            <a:picLocks noChangeAspect="1"/>
          </p:cNvPicPr>
          <p:nvPr/>
        </p:nvPicPr>
        <p:blipFill rotWithShape="1">
          <a:blip r:embed="rId2"/>
          <a:srcRect l="11005" t="21519" r="14832" b="9705"/>
          <a:stretch/>
        </p:blipFill>
        <p:spPr>
          <a:xfrm>
            <a:off x="91998" y="730864"/>
            <a:ext cx="8974671" cy="4740558"/>
          </a:xfrm>
          <a:prstGeom prst="rect">
            <a:avLst/>
          </a:prstGeom>
        </p:spPr>
      </p:pic>
    </p:spTree>
    <p:extLst>
      <p:ext uri="{BB962C8B-B14F-4D97-AF65-F5344CB8AC3E}">
        <p14:creationId xmlns:p14="http://schemas.microsoft.com/office/powerpoint/2010/main" val="253897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43B198-79FB-4655-B190-18ACF3573052}"/>
              </a:ext>
            </a:extLst>
          </p:cNvPr>
          <p:cNvSpPr txBox="1"/>
          <p:nvPr/>
        </p:nvSpPr>
        <p:spPr>
          <a:xfrm>
            <a:off x="549181" y="522127"/>
            <a:ext cx="511035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solidFill>
                  <a:srgbClr val="FFFF00"/>
                </a:solidFill>
                <a:latin typeface="Arial Rounded MT Bold"/>
              </a:rPr>
              <a:t>MODULES USED:</a:t>
            </a:r>
          </a:p>
        </p:txBody>
      </p:sp>
      <p:sp>
        <p:nvSpPr>
          <p:cNvPr id="3" name="TextBox 2">
            <a:extLst>
              <a:ext uri="{FF2B5EF4-FFF2-40B4-BE49-F238E27FC236}">
                <a16:creationId xmlns:a16="http://schemas.microsoft.com/office/drawing/2014/main" id="{DE9E7634-818C-475E-BAA4-EBB75F9C7595}"/>
              </a:ext>
            </a:extLst>
          </p:cNvPr>
          <p:cNvSpPr txBox="1"/>
          <p:nvPr/>
        </p:nvSpPr>
        <p:spPr>
          <a:xfrm>
            <a:off x="589761" y="1347252"/>
            <a:ext cx="816737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       </a:t>
            </a:r>
          </a:p>
        </p:txBody>
      </p:sp>
      <p:sp>
        <p:nvSpPr>
          <p:cNvPr id="5" name="TextBox 4">
            <a:extLst>
              <a:ext uri="{FF2B5EF4-FFF2-40B4-BE49-F238E27FC236}">
                <a16:creationId xmlns:a16="http://schemas.microsoft.com/office/drawing/2014/main" id="{092B9A45-19BD-4FDA-A4AA-BC6E193C1E9A}"/>
              </a:ext>
            </a:extLst>
          </p:cNvPr>
          <p:cNvSpPr txBox="1"/>
          <p:nvPr/>
        </p:nvSpPr>
        <p:spPr>
          <a:xfrm>
            <a:off x="1430102" y="1862954"/>
            <a:ext cx="4799246"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q"/>
            </a:pPr>
            <a:r>
              <a:rPr lang="en-US"/>
              <a:t>Creating separate lists of all patterns and tags</a:t>
            </a:r>
          </a:p>
          <a:p>
            <a:pPr marL="285750" indent="-285750">
              <a:buFont typeface="Wingdings"/>
              <a:buChar char="q"/>
            </a:pPr>
            <a:endParaRPr lang="en-US"/>
          </a:p>
          <a:p>
            <a:pPr marL="285750" indent="-285750">
              <a:buFont typeface="Wingdings"/>
              <a:buChar char="q"/>
            </a:pPr>
            <a:r>
              <a:rPr lang="en-US"/>
              <a:t>Creating training data</a:t>
            </a:r>
          </a:p>
          <a:p>
            <a:pPr marL="285750" indent="-285750">
              <a:buFont typeface="Wingdings"/>
              <a:buChar char="q"/>
            </a:pPr>
            <a:endParaRPr lang="en-US"/>
          </a:p>
          <a:p>
            <a:pPr marL="285750" indent="-285750">
              <a:buFont typeface="Wingdings"/>
              <a:buChar char="q"/>
            </a:pPr>
            <a:r>
              <a:rPr lang="en-US"/>
              <a:t>Creating deep learning model</a:t>
            </a:r>
          </a:p>
          <a:p>
            <a:pPr marL="285750" indent="-285750">
              <a:buFont typeface="Wingdings"/>
              <a:buChar char="q"/>
            </a:pPr>
            <a:endParaRPr lang="en-US"/>
          </a:p>
          <a:p>
            <a:pPr marL="285750" indent="-285750">
              <a:buFont typeface="Wingdings"/>
              <a:buChar char="q"/>
            </a:pPr>
            <a:r>
              <a:rPr lang="en-US"/>
              <a:t>Cleaning text</a:t>
            </a:r>
          </a:p>
          <a:p>
            <a:pPr marL="285750" indent="-285750">
              <a:buFont typeface="Wingdings"/>
              <a:buChar char="q"/>
            </a:pPr>
            <a:endParaRPr lang="en-US"/>
          </a:p>
          <a:p>
            <a:pPr marL="285750" indent="-285750">
              <a:buFont typeface="Wingdings"/>
              <a:buChar char="q"/>
            </a:pPr>
            <a:r>
              <a:rPr lang="en-US"/>
              <a:t>Creating bag of words</a:t>
            </a:r>
          </a:p>
          <a:p>
            <a:pPr marL="285750" indent="-285750">
              <a:buFont typeface="Wingdings"/>
              <a:buChar char="q"/>
            </a:pPr>
            <a:endParaRPr lang="en-US"/>
          </a:p>
          <a:p>
            <a:pPr marL="285750" indent="-285750">
              <a:buFont typeface="Wingdings"/>
              <a:buChar char="q"/>
            </a:pPr>
            <a:r>
              <a:rPr lang="en-US"/>
              <a:t>Predicting classes</a:t>
            </a:r>
          </a:p>
          <a:p>
            <a:pPr marL="285750" indent="-285750">
              <a:buFont typeface="Wingdings"/>
              <a:buChar char="q"/>
            </a:pPr>
            <a:endParaRPr lang="en-US"/>
          </a:p>
          <a:p>
            <a:pPr marL="285750" indent="-285750">
              <a:buFont typeface="Wingdings"/>
              <a:buChar char="q"/>
            </a:pPr>
            <a:r>
              <a:rPr lang="en-US"/>
              <a:t>Getting response and Running chatbot</a:t>
            </a:r>
          </a:p>
          <a:p>
            <a:endParaRPr lang="en-US"/>
          </a:p>
        </p:txBody>
      </p:sp>
    </p:spTree>
    <p:extLst>
      <p:ext uri="{BB962C8B-B14F-4D97-AF65-F5344CB8AC3E}">
        <p14:creationId xmlns:p14="http://schemas.microsoft.com/office/powerpoint/2010/main" val="3839928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5D266-BDB4-43FE-8FBF-489135E86C44}"/>
              </a:ext>
            </a:extLst>
          </p:cNvPr>
          <p:cNvSpPr>
            <a:spLocks noGrp="1"/>
          </p:cNvSpPr>
          <p:nvPr>
            <p:ph type="title"/>
          </p:nvPr>
        </p:nvSpPr>
        <p:spPr>
          <a:xfrm>
            <a:off x="499017" y="1236430"/>
            <a:ext cx="8229600" cy="473927"/>
          </a:xfrm>
        </p:spPr>
        <p:txBody>
          <a:bodyPr vert="horz" lIns="91440" tIns="45720" rIns="91440" bIns="45720" anchor="ctr">
            <a:normAutofit fontScale="90000"/>
            <a:scene3d>
              <a:camera prst="orthographicFront"/>
              <a:lightRig rig="soft" dir="t">
                <a:rot lat="0" lon="0" rev="16800000"/>
              </a:lightRig>
            </a:scene3d>
            <a:sp3d prstMaterial="softEdge">
              <a:bevelT w="38100" h="38100"/>
            </a:sp3d>
          </a:bodyPr>
          <a:lstStyle/>
          <a:p>
            <a:pPr algn="l">
              <a:spcBef>
                <a:spcPts val="0"/>
              </a:spcBef>
            </a:pPr>
            <a:r>
              <a:rPr lang="en-US" sz="2800" b="0">
                <a:solidFill>
                  <a:schemeClr val="tx1"/>
                </a:solidFill>
                <a:latin typeface="Arial Rounded MT Bold"/>
                <a:ea typeface="+mj-lt"/>
                <a:cs typeface="+mj-lt"/>
              </a:rPr>
              <a:t> Module 1 - </a:t>
            </a:r>
            <a:br>
              <a:rPr lang="en-US" sz="2800" b="0">
                <a:solidFill>
                  <a:schemeClr val="tx1"/>
                </a:solidFill>
                <a:latin typeface="Arial Rounded MT Bold"/>
                <a:ea typeface="+mj-lt"/>
                <a:cs typeface="+mj-lt"/>
              </a:rPr>
            </a:br>
            <a:r>
              <a:rPr lang="en-US" sz="2800" b="0">
                <a:solidFill>
                  <a:schemeClr val="tx1"/>
                </a:solidFill>
                <a:latin typeface="Arial Rounded MT Bold"/>
                <a:ea typeface="+mj-lt"/>
                <a:cs typeface="+mj-lt"/>
              </a:rPr>
              <a:t>           Creating separate lists of all patterns and tags</a:t>
            </a:r>
            <a:endParaRPr lang="en-US" sz="2800">
              <a:solidFill>
                <a:schemeClr val="tx1"/>
              </a:solidFill>
              <a:latin typeface="Arial Rounded MT Bold"/>
            </a:endParaRPr>
          </a:p>
          <a:p>
            <a:endParaRPr lang="en-US"/>
          </a:p>
        </p:txBody>
      </p:sp>
      <p:sp>
        <p:nvSpPr>
          <p:cNvPr id="3" name="Content Placeholder 2">
            <a:extLst>
              <a:ext uri="{FF2B5EF4-FFF2-40B4-BE49-F238E27FC236}">
                <a16:creationId xmlns:a16="http://schemas.microsoft.com/office/drawing/2014/main" id="{7452470E-74DB-40CC-8699-07BFDBF58844}"/>
              </a:ext>
            </a:extLst>
          </p:cNvPr>
          <p:cNvSpPr>
            <a:spLocks noGrp="1"/>
          </p:cNvSpPr>
          <p:nvPr>
            <p:ph idx="1"/>
          </p:nvPr>
        </p:nvSpPr>
        <p:spPr>
          <a:xfrm>
            <a:off x="554773" y="2659566"/>
            <a:ext cx="8132027" cy="3649794"/>
          </a:xfrm>
        </p:spPr>
        <p:txBody>
          <a:bodyPr vert="horz" lIns="91440" tIns="45720" rIns="91440" bIns="45720" anchor="t">
            <a:normAutofit/>
          </a:bodyPr>
          <a:lstStyle/>
          <a:p>
            <a:pPr marL="137160" indent="0">
              <a:buNone/>
            </a:pPr>
            <a:r>
              <a:rPr lang="en-US" sz="1800"/>
              <a:t>We have given input as tags with their respective patterns and responses</a:t>
            </a:r>
          </a:p>
          <a:p>
            <a:pPr marL="137160" indent="0">
              <a:buNone/>
            </a:pPr>
            <a:r>
              <a:rPr lang="en-US" sz="1800" err="1"/>
              <a:t>So,First</a:t>
            </a:r>
            <a:r>
              <a:rPr lang="en-US" sz="1800"/>
              <a:t> we have to separate them.</a:t>
            </a:r>
          </a:p>
          <a:p>
            <a:pPr marL="285750" indent="-285750">
              <a:buClr>
                <a:srgbClr val="F9F9F9"/>
              </a:buClr>
            </a:pPr>
            <a:r>
              <a:rPr lang="en-US" sz="1800">
                <a:ea typeface="+mn-lt"/>
                <a:cs typeface="+mn-lt"/>
              </a:rPr>
              <a:t>Create a vocabulary of all of the words used in the patterns (recall the patterns are the queries posed by the user)</a:t>
            </a:r>
            <a:endParaRPr lang="en-US"/>
          </a:p>
          <a:p>
            <a:pPr marL="285750" indent="-285750">
              <a:buClr>
                <a:srgbClr val="F9F9F9"/>
              </a:buClr>
            </a:pPr>
            <a:r>
              <a:rPr lang="en-US" sz="1800">
                <a:ea typeface="+mn-lt"/>
                <a:cs typeface="+mn-lt"/>
              </a:rPr>
              <a:t>Create a list of the classes — This is simply the tags of each intent</a:t>
            </a:r>
            <a:endParaRPr lang="en-US"/>
          </a:p>
          <a:p>
            <a:pPr marL="285750" indent="-285750">
              <a:buClr>
                <a:srgbClr val="F9F9F9"/>
              </a:buClr>
            </a:pPr>
            <a:r>
              <a:rPr lang="en-US" sz="1800">
                <a:ea typeface="+mn-lt"/>
                <a:cs typeface="+mn-lt"/>
              </a:rPr>
              <a:t>Create a list of all the patterns within the intents file</a:t>
            </a:r>
            <a:endParaRPr lang="en-US"/>
          </a:p>
          <a:p>
            <a:pPr marL="285750" indent="-285750">
              <a:buClr>
                <a:srgbClr val="F9F9F9"/>
              </a:buClr>
            </a:pPr>
            <a:r>
              <a:rPr lang="en-US" sz="1800">
                <a:ea typeface="+mn-lt"/>
                <a:cs typeface="+mn-lt"/>
              </a:rPr>
              <a:t>Create a list of all the associated tags to go with each pattern in the intents file</a:t>
            </a:r>
            <a:endParaRPr lang="en-US"/>
          </a:p>
          <a:p>
            <a:pPr marL="0" indent="0">
              <a:buClr>
                <a:srgbClr val="F9F9F9"/>
              </a:buClr>
              <a:buNone/>
            </a:pPr>
            <a:endParaRPr lang="en-US" sz="1800"/>
          </a:p>
          <a:p>
            <a:pPr marL="0" indent="0">
              <a:buNone/>
            </a:pPr>
            <a:endParaRPr lang="en-US" sz="1800"/>
          </a:p>
          <a:p>
            <a:pPr marL="137160" indent="0">
              <a:buNone/>
            </a:pPr>
            <a:endParaRPr lang="en-US" sz="1800"/>
          </a:p>
        </p:txBody>
      </p:sp>
    </p:spTree>
    <p:extLst>
      <p:ext uri="{BB962C8B-B14F-4D97-AF65-F5344CB8AC3E}">
        <p14:creationId xmlns:p14="http://schemas.microsoft.com/office/powerpoint/2010/main" val="26388539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text&#10;&#10;Description automatically generated">
            <a:extLst>
              <a:ext uri="{FF2B5EF4-FFF2-40B4-BE49-F238E27FC236}">
                <a16:creationId xmlns:a16="http://schemas.microsoft.com/office/drawing/2014/main" id="{D56C9447-4200-4783-B4D7-2DCDDEE52C59}"/>
              </a:ext>
            </a:extLst>
          </p:cNvPr>
          <p:cNvPicPr>
            <a:picLocks noGrp="1" noChangeAspect="1"/>
          </p:cNvPicPr>
          <p:nvPr>
            <p:ph idx="1"/>
          </p:nvPr>
        </p:nvPicPr>
        <p:blipFill rotWithShape="1">
          <a:blip r:embed="rId2"/>
          <a:srcRect l="21489" t="23423" r="27749" b="2102"/>
          <a:stretch/>
        </p:blipFill>
        <p:spPr>
          <a:xfrm>
            <a:off x="457200" y="279044"/>
            <a:ext cx="7982822" cy="6416129"/>
          </a:xfrm>
        </p:spPr>
      </p:pic>
    </p:spTree>
    <p:extLst>
      <p:ext uri="{BB962C8B-B14F-4D97-AF65-F5344CB8AC3E}">
        <p14:creationId xmlns:p14="http://schemas.microsoft.com/office/powerpoint/2010/main" val="801863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39B47-3F0E-4D41-8997-2619E1FA28B2}"/>
              </a:ext>
            </a:extLst>
          </p:cNvPr>
          <p:cNvSpPr>
            <a:spLocks noGrp="1"/>
          </p:cNvSpPr>
          <p:nvPr>
            <p:ph type="title"/>
          </p:nvPr>
        </p:nvSpPr>
        <p:spPr>
          <a:xfrm>
            <a:off x="-309446" y="218882"/>
            <a:ext cx="9344722" cy="655134"/>
          </a:xfrm>
        </p:spPr>
        <p:txBody>
          <a:bodyPr vert="horz" lIns="91440" tIns="45720" rIns="91440" bIns="45720" anchor="ctr">
            <a:normAutofit fontScale="90000"/>
            <a:scene3d>
              <a:camera prst="orthographicFront"/>
              <a:lightRig rig="soft" dir="t">
                <a:rot lat="0" lon="0" rev="16800000"/>
              </a:lightRig>
            </a:scene3d>
            <a:sp3d prstMaterial="softEdge">
              <a:bevelT w="38100" h="38100"/>
            </a:sp3d>
          </a:bodyPr>
          <a:lstStyle/>
          <a:p>
            <a:r>
              <a:rPr lang="en-US" sz="2000">
                <a:solidFill>
                  <a:schemeClr val="tx2"/>
                </a:solidFill>
                <a:latin typeface="Arial Rounded MT Bold"/>
              </a:rPr>
              <a:t> Example</a:t>
            </a:r>
            <a:r>
              <a:rPr lang="en-US" sz="2000"/>
              <a:t>:</a:t>
            </a:r>
            <a:br>
              <a:rPr lang="en-US" sz="2000"/>
            </a:br>
            <a:r>
              <a:rPr lang="en-US" sz="2000"/>
              <a:t>            </a:t>
            </a:r>
            <a:r>
              <a:rPr lang="en-US" sz="2000">
                <a:solidFill>
                  <a:srgbClr val="FFFF00"/>
                </a:solidFill>
              </a:rPr>
              <a:t>WORDS</a:t>
            </a:r>
            <a:r>
              <a:rPr lang="en-US" sz="2000"/>
              <a:t>:                </a:t>
            </a:r>
            <a:r>
              <a:rPr lang="en-US" sz="2000">
                <a:solidFill>
                  <a:srgbClr val="FFFF00"/>
                </a:solidFill>
              </a:rPr>
              <a:t>TAGS</a:t>
            </a:r>
            <a:r>
              <a:rPr lang="en-US" sz="2000"/>
              <a:t>:                      </a:t>
            </a:r>
            <a:r>
              <a:rPr lang="en-US" sz="2000">
                <a:solidFill>
                  <a:srgbClr val="FFFF00"/>
                </a:solidFill>
              </a:rPr>
              <a:t>PATTERNS</a:t>
            </a:r>
            <a:r>
              <a:rPr lang="en-US" sz="2000"/>
              <a:t>:              </a:t>
            </a:r>
            <a:r>
              <a:rPr lang="en-US" sz="2000">
                <a:solidFill>
                  <a:srgbClr val="FFFF00"/>
                </a:solidFill>
              </a:rPr>
              <a:t>CLASSES</a:t>
            </a:r>
            <a:r>
              <a:rPr lang="en-US" sz="2000"/>
              <a:t>:                     </a:t>
            </a:r>
          </a:p>
        </p:txBody>
      </p:sp>
      <p:pic>
        <p:nvPicPr>
          <p:cNvPr id="4" name="Picture 4" descr="Graphical user interface&#10;&#10;Description automatically generated">
            <a:extLst>
              <a:ext uri="{FF2B5EF4-FFF2-40B4-BE49-F238E27FC236}">
                <a16:creationId xmlns:a16="http://schemas.microsoft.com/office/drawing/2014/main" id="{D99AF7E1-95E8-4B4B-B1D4-24DFDC6B26C9}"/>
              </a:ext>
            </a:extLst>
          </p:cNvPr>
          <p:cNvPicPr>
            <a:picLocks noGrp="1" noChangeAspect="1"/>
          </p:cNvPicPr>
          <p:nvPr>
            <p:ph idx="1"/>
          </p:nvPr>
        </p:nvPicPr>
        <p:blipFill rotWithShape="1">
          <a:blip r:embed="rId2"/>
          <a:srcRect l="5516" t="19778" r="81716" b="7763"/>
          <a:stretch/>
        </p:blipFill>
        <p:spPr>
          <a:xfrm>
            <a:off x="471138" y="993541"/>
            <a:ext cx="1814187" cy="5761048"/>
          </a:xfrm>
        </p:spPr>
      </p:pic>
      <p:pic>
        <p:nvPicPr>
          <p:cNvPr id="7" name="Picture 7" descr="Graphical user interface&#10;&#10;Description automatically generated">
            <a:extLst>
              <a:ext uri="{FF2B5EF4-FFF2-40B4-BE49-F238E27FC236}">
                <a16:creationId xmlns:a16="http://schemas.microsoft.com/office/drawing/2014/main" id="{D4218F8A-760A-4CDA-8391-9D0372676C97}"/>
              </a:ext>
            </a:extLst>
          </p:cNvPr>
          <p:cNvPicPr>
            <a:picLocks noChangeAspect="1"/>
          </p:cNvPicPr>
          <p:nvPr/>
        </p:nvPicPr>
        <p:blipFill rotWithShape="1">
          <a:blip r:embed="rId3"/>
          <a:srcRect l="5622" t="19619" r="81730" b="7511"/>
          <a:stretch/>
        </p:blipFill>
        <p:spPr>
          <a:xfrm>
            <a:off x="2740411" y="1023583"/>
            <a:ext cx="1727762" cy="5768749"/>
          </a:xfrm>
          <a:prstGeom prst="rect">
            <a:avLst/>
          </a:prstGeom>
        </p:spPr>
      </p:pic>
      <p:pic>
        <p:nvPicPr>
          <p:cNvPr id="8" name="Picture 8" descr="Graphical user interface&#10;&#10;Description automatically generated">
            <a:extLst>
              <a:ext uri="{FF2B5EF4-FFF2-40B4-BE49-F238E27FC236}">
                <a16:creationId xmlns:a16="http://schemas.microsoft.com/office/drawing/2014/main" id="{A079FECC-6253-4E98-B365-22E4E233A712}"/>
              </a:ext>
            </a:extLst>
          </p:cNvPr>
          <p:cNvPicPr>
            <a:picLocks noChangeAspect="1"/>
          </p:cNvPicPr>
          <p:nvPr/>
        </p:nvPicPr>
        <p:blipFill rotWithShape="1">
          <a:blip r:embed="rId4"/>
          <a:srcRect l="6128" t="19316" r="81128" b="7863"/>
          <a:stretch/>
        </p:blipFill>
        <p:spPr>
          <a:xfrm>
            <a:off x="4998534" y="995706"/>
            <a:ext cx="1771071" cy="5760468"/>
          </a:xfrm>
          <a:prstGeom prst="rect">
            <a:avLst/>
          </a:prstGeom>
        </p:spPr>
      </p:pic>
      <p:pic>
        <p:nvPicPr>
          <p:cNvPr id="9" name="Picture 9" descr="Graphical user interface&#10;&#10;Description automatically generated">
            <a:extLst>
              <a:ext uri="{FF2B5EF4-FFF2-40B4-BE49-F238E27FC236}">
                <a16:creationId xmlns:a16="http://schemas.microsoft.com/office/drawing/2014/main" id="{3F0BB08B-9A6A-4175-A0E7-A0D88796C337}"/>
              </a:ext>
            </a:extLst>
          </p:cNvPr>
          <p:cNvPicPr>
            <a:picLocks noChangeAspect="1"/>
          </p:cNvPicPr>
          <p:nvPr/>
        </p:nvPicPr>
        <p:blipFill rotWithShape="1">
          <a:blip r:embed="rId5"/>
          <a:srcRect l="5469" t="20183" r="80990" b="6881"/>
          <a:stretch/>
        </p:blipFill>
        <p:spPr>
          <a:xfrm>
            <a:off x="7089388" y="1023584"/>
            <a:ext cx="1895337" cy="5758183"/>
          </a:xfrm>
          <a:prstGeom prst="rect">
            <a:avLst/>
          </a:prstGeom>
        </p:spPr>
      </p:pic>
    </p:spTree>
    <p:extLst>
      <p:ext uri="{BB962C8B-B14F-4D97-AF65-F5344CB8AC3E}">
        <p14:creationId xmlns:p14="http://schemas.microsoft.com/office/powerpoint/2010/main" val="7764781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E590B-1442-471C-95C8-75DFC5235A57}"/>
              </a:ext>
            </a:extLst>
          </p:cNvPr>
          <p:cNvSpPr>
            <a:spLocks noGrp="1"/>
          </p:cNvSpPr>
          <p:nvPr>
            <p:ph type="title"/>
          </p:nvPr>
        </p:nvSpPr>
        <p:spPr/>
        <p:txBody>
          <a:bodyPr vert="horz" lIns="91440" tIns="45720" rIns="91440" bIns="45720" anchor="ctr">
            <a:normAutofit fontScale="90000"/>
            <a:scene3d>
              <a:camera prst="orthographicFront"/>
              <a:lightRig rig="soft" dir="t">
                <a:rot lat="0" lon="0" rev="16800000"/>
              </a:lightRig>
            </a:scene3d>
            <a:sp3d prstMaterial="softEdge">
              <a:bevelT w="38100" h="38100"/>
            </a:sp3d>
          </a:bodyPr>
          <a:lstStyle/>
          <a:p>
            <a:r>
              <a:rPr lang="en-US">
                <a:latin typeface="Arial Rounded MT Bold"/>
              </a:rPr>
              <a:t>Module 2 - </a:t>
            </a:r>
            <a:r>
              <a:rPr lang="en-US" b="0">
                <a:latin typeface="Arial Rounded MT Bold"/>
                <a:ea typeface="+mj-lt"/>
                <a:cs typeface="+mj-lt"/>
              </a:rPr>
              <a:t>Creating training dat</a:t>
            </a:r>
            <a:r>
              <a:rPr lang="en-US" b="0">
                <a:ea typeface="+mj-lt"/>
                <a:cs typeface="+mj-lt"/>
              </a:rPr>
              <a:t>a</a:t>
            </a:r>
            <a:br>
              <a:rPr lang="en-US"/>
            </a:br>
            <a:endParaRPr lang="en-US"/>
          </a:p>
        </p:txBody>
      </p:sp>
      <p:sp>
        <p:nvSpPr>
          <p:cNvPr id="3" name="Content Placeholder 2">
            <a:extLst>
              <a:ext uri="{FF2B5EF4-FFF2-40B4-BE49-F238E27FC236}">
                <a16:creationId xmlns:a16="http://schemas.microsoft.com/office/drawing/2014/main" id="{91ED8010-4BE8-4E92-A4B0-7C8BB170F259}"/>
              </a:ext>
            </a:extLst>
          </p:cNvPr>
          <p:cNvSpPr>
            <a:spLocks noGrp="1"/>
          </p:cNvSpPr>
          <p:nvPr>
            <p:ph idx="1"/>
          </p:nvPr>
        </p:nvSpPr>
        <p:spPr/>
        <p:txBody>
          <a:bodyPr vert="horz" lIns="91440" tIns="45720" rIns="91440" bIns="45720" anchor="t">
            <a:normAutofit/>
          </a:bodyPr>
          <a:lstStyle/>
          <a:p>
            <a:r>
              <a:rPr lang="en-US">
                <a:ea typeface="+mn-lt"/>
                <a:cs typeface="+mn-lt"/>
              </a:rPr>
              <a:t>Neural Networks expect numerical values, and not words, to be fed into them, therefore, we first have to process our data so that a neural network could read what we are doing.</a:t>
            </a:r>
            <a:endParaRPr lang="en-US"/>
          </a:p>
          <a:p>
            <a:pPr>
              <a:buClr>
                <a:srgbClr val="F9F9F9"/>
              </a:buClr>
            </a:pPr>
            <a:r>
              <a:rPr lang="en-US">
                <a:ea typeface="+mn-lt"/>
                <a:cs typeface="+mn-lt"/>
              </a:rPr>
              <a:t>In order to convert our data to numerical values, we are going to leverage a technique called bag of words. </a:t>
            </a:r>
            <a:endParaRPr lang="en-US"/>
          </a:p>
          <a:p>
            <a:pPr>
              <a:buClr>
                <a:srgbClr val="F9F9F9"/>
              </a:buClr>
            </a:pPr>
            <a:endParaRPr lang="en-US"/>
          </a:p>
        </p:txBody>
      </p:sp>
    </p:spTree>
    <p:extLst>
      <p:ext uri="{BB962C8B-B14F-4D97-AF65-F5344CB8AC3E}">
        <p14:creationId xmlns:p14="http://schemas.microsoft.com/office/powerpoint/2010/main" val="2512722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text&#10;&#10;Description automatically generated">
            <a:extLst>
              <a:ext uri="{FF2B5EF4-FFF2-40B4-BE49-F238E27FC236}">
                <a16:creationId xmlns:a16="http://schemas.microsoft.com/office/drawing/2014/main" id="{FE87A460-4B24-4967-8950-B271C7C6D80B}"/>
              </a:ext>
            </a:extLst>
          </p:cNvPr>
          <p:cNvPicPr>
            <a:picLocks noGrp="1" noChangeAspect="1"/>
          </p:cNvPicPr>
          <p:nvPr>
            <p:ph idx="1"/>
          </p:nvPr>
        </p:nvPicPr>
        <p:blipFill rotWithShape="1">
          <a:blip r:embed="rId2"/>
          <a:srcRect l="22166" t="35736" r="41624" b="13213"/>
          <a:stretch/>
        </p:blipFill>
        <p:spPr>
          <a:xfrm>
            <a:off x="457200" y="425403"/>
            <a:ext cx="7802832" cy="6205731"/>
          </a:xfrm>
        </p:spPr>
      </p:pic>
    </p:spTree>
    <p:extLst>
      <p:ext uri="{BB962C8B-B14F-4D97-AF65-F5344CB8AC3E}">
        <p14:creationId xmlns:p14="http://schemas.microsoft.com/office/powerpoint/2010/main" val="32298200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5FE24-44B9-4D0C-82ED-3622DB070847}"/>
              </a:ext>
            </a:extLst>
          </p:cNvPr>
          <p:cNvSpPr>
            <a:spLocks noGrp="1"/>
          </p:cNvSpPr>
          <p:nvPr>
            <p:ph type="title"/>
          </p:nvPr>
        </p:nvSpPr>
        <p:spPr>
          <a:xfrm>
            <a:off x="457200" y="274638"/>
            <a:ext cx="6319954" cy="599379"/>
          </a:xfrm>
        </p:spPr>
        <p:txBody>
          <a:bodyPr vert="horz" lIns="91440" tIns="45720" rIns="91440" bIns="45720" anchor="ctr">
            <a:noAutofit/>
            <a:scene3d>
              <a:camera prst="orthographicFront"/>
              <a:lightRig rig="soft" dir="t">
                <a:rot lat="0" lon="0" rev="16800000"/>
              </a:lightRig>
            </a:scene3d>
            <a:sp3d prstMaterial="softEdge">
              <a:bevelT w="38100" h="38100"/>
            </a:sp3d>
          </a:bodyPr>
          <a:lstStyle/>
          <a:p>
            <a:r>
              <a:rPr lang="en-US" sz="2000">
                <a:solidFill>
                  <a:srgbClr val="FFFF00"/>
                </a:solidFill>
              </a:rPr>
              <a:t>Training data that will be used for prediction</a:t>
            </a:r>
          </a:p>
        </p:txBody>
      </p:sp>
      <p:pic>
        <p:nvPicPr>
          <p:cNvPr id="4" name="Picture 4" descr="Application, table&#10;&#10;Description automatically generated">
            <a:extLst>
              <a:ext uri="{FF2B5EF4-FFF2-40B4-BE49-F238E27FC236}">
                <a16:creationId xmlns:a16="http://schemas.microsoft.com/office/drawing/2014/main" id="{D6D6229C-FAFA-4AE1-B128-F7165FEE4650}"/>
              </a:ext>
            </a:extLst>
          </p:cNvPr>
          <p:cNvPicPr>
            <a:picLocks noGrp="1" noChangeAspect="1"/>
          </p:cNvPicPr>
          <p:nvPr>
            <p:ph idx="1"/>
          </p:nvPr>
        </p:nvPicPr>
        <p:blipFill rotWithShape="1">
          <a:blip r:embed="rId2"/>
          <a:srcRect l="5694" t="29019" r="11944"/>
          <a:stretch/>
        </p:blipFill>
        <p:spPr>
          <a:xfrm>
            <a:off x="94785" y="1069163"/>
            <a:ext cx="8945964" cy="4722115"/>
          </a:xfrm>
        </p:spPr>
      </p:pic>
    </p:spTree>
    <p:extLst>
      <p:ext uri="{BB962C8B-B14F-4D97-AF65-F5344CB8AC3E}">
        <p14:creationId xmlns:p14="http://schemas.microsoft.com/office/powerpoint/2010/main" val="34606853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2EE99-920A-410A-AB6F-194135AAA429}"/>
              </a:ext>
            </a:extLst>
          </p:cNvPr>
          <p:cNvSpPr>
            <a:spLocks noGrp="1"/>
          </p:cNvSpPr>
          <p:nvPr>
            <p:ph type="title"/>
          </p:nvPr>
        </p:nvSpPr>
        <p:spPr>
          <a:xfrm>
            <a:off x="708101" y="246759"/>
            <a:ext cx="7323564" cy="1226634"/>
          </a:xfrm>
        </p:spPr>
        <p:txBody>
          <a:bodyPr vert="horz" lIns="91440" tIns="45720" rIns="91440" bIns="45720" anchor="ctr">
            <a:normAutofit/>
            <a:scene3d>
              <a:camera prst="orthographicFront"/>
              <a:lightRig rig="soft" dir="t">
                <a:rot lat="0" lon="0" rev="16800000"/>
              </a:lightRig>
            </a:scene3d>
            <a:sp3d prstMaterial="softEdge">
              <a:bevelT w="38100" h="38100"/>
            </a:sp3d>
          </a:bodyPr>
          <a:lstStyle/>
          <a:p>
            <a:r>
              <a:rPr lang="en-US" sz="2000">
                <a:solidFill>
                  <a:srgbClr val="FFFF00"/>
                </a:solidFill>
              </a:rPr>
              <a:t>Module 3 – Creating deep learning model</a:t>
            </a:r>
          </a:p>
        </p:txBody>
      </p:sp>
      <p:sp>
        <p:nvSpPr>
          <p:cNvPr id="3" name="Content Placeholder 2">
            <a:extLst>
              <a:ext uri="{FF2B5EF4-FFF2-40B4-BE49-F238E27FC236}">
                <a16:creationId xmlns:a16="http://schemas.microsoft.com/office/drawing/2014/main" id="{F850E33C-D78A-4B6D-B28F-8AA0098C9073}"/>
              </a:ext>
            </a:extLst>
          </p:cNvPr>
          <p:cNvSpPr>
            <a:spLocks noGrp="1"/>
          </p:cNvSpPr>
          <p:nvPr>
            <p:ph idx="1"/>
          </p:nvPr>
        </p:nvSpPr>
        <p:spPr>
          <a:xfrm>
            <a:off x="457200" y="1600200"/>
            <a:ext cx="8299295" cy="3064356"/>
          </a:xfrm>
        </p:spPr>
        <p:txBody>
          <a:bodyPr vert="horz" lIns="91440" tIns="45720" rIns="91440" bIns="45720" anchor="t">
            <a:normAutofit lnSpcReduction="10000"/>
          </a:bodyPr>
          <a:lstStyle/>
          <a:p>
            <a:r>
              <a:rPr lang="en-US">
                <a:ea typeface="+mn-lt"/>
                <a:cs typeface="+mn-lt"/>
              </a:rPr>
              <a:t>With our data converted into a numerical format, we can now build a Neural Network model that we are going to feed our training data into. The idea is that the model will look at the features and predict the tag associated with the features then will select an appropriate response from that tag.</a:t>
            </a:r>
            <a:endParaRPr lang="en-US"/>
          </a:p>
        </p:txBody>
      </p:sp>
    </p:spTree>
    <p:extLst>
      <p:ext uri="{BB962C8B-B14F-4D97-AF65-F5344CB8AC3E}">
        <p14:creationId xmlns:p14="http://schemas.microsoft.com/office/powerpoint/2010/main" val="34935520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text&#10;&#10;Description automatically generated">
            <a:extLst>
              <a:ext uri="{FF2B5EF4-FFF2-40B4-BE49-F238E27FC236}">
                <a16:creationId xmlns:a16="http://schemas.microsoft.com/office/drawing/2014/main" id="{FC88F588-58D3-4608-81CE-6735332F4B9C}"/>
              </a:ext>
            </a:extLst>
          </p:cNvPr>
          <p:cNvPicPr>
            <a:picLocks noGrp="1" noChangeAspect="1"/>
          </p:cNvPicPr>
          <p:nvPr>
            <p:ph idx="1"/>
          </p:nvPr>
        </p:nvPicPr>
        <p:blipFill rotWithShape="1">
          <a:blip r:embed="rId2"/>
          <a:srcRect l="22843" t="36637" r="42132" b="27327"/>
          <a:stretch/>
        </p:blipFill>
        <p:spPr>
          <a:xfrm>
            <a:off x="1084457" y="1303561"/>
            <a:ext cx="7050226" cy="4086158"/>
          </a:xfrm>
        </p:spPr>
      </p:pic>
    </p:spTree>
    <p:extLst>
      <p:ext uri="{BB962C8B-B14F-4D97-AF65-F5344CB8AC3E}">
        <p14:creationId xmlns:p14="http://schemas.microsoft.com/office/powerpoint/2010/main" val="1635141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6632"/>
            <a:ext cx="5194920" cy="1368152"/>
          </a:xfrm>
        </p:spPr>
        <p:txBody>
          <a:bodyPr/>
          <a:lstStyle/>
          <a:p>
            <a:r>
              <a:rPr lang="en-IN">
                <a:solidFill>
                  <a:schemeClr val="tx1"/>
                </a:solidFill>
              </a:rPr>
              <a:t>INTRODUCTION :</a:t>
            </a:r>
          </a:p>
        </p:txBody>
      </p:sp>
      <p:sp>
        <p:nvSpPr>
          <p:cNvPr id="3" name="Subtitle 2"/>
          <p:cNvSpPr>
            <a:spLocks noGrp="1"/>
          </p:cNvSpPr>
          <p:nvPr>
            <p:ph idx="1"/>
          </p:nvPr>
        </p:nvSpPr>
        <p:spPr>
          <a:xfrm>
            <a:off x="457200" y="1124744"/>
            <a:ext cx="8229600" cy="5184616"/>
          </a:xfrm>
        </p:spPr>
        <p:txBody>
          <a:bodyPr vert="horz" lIns="91440" tIns="45720" rIns="91440" bIns="45720" anchor="t">
            <a:normAutofit/>
          </a:bodyPr>
          <a:lstStyle/>
          <a:p>
            <a:pPr marL="0" indent="0">
              <a:buNone/>
            </a:pPr>
            <a:endParaRPr lang="en-IN"/>
          </a:p>
          <a:p>
            <a:pPr marL="457200" indent="-457200">
              <a:buFont typeface="Wingdings" pitchFamily="2" charset="2"/>
              <a:buChar char="Ø"/>
            </a:pPr>
            <a:r>
              <a:rPr lang="en-IN">
                <a:latin typeface="Bahnschrift Light SemiCondensed"/>
                <a:ea typeface="Arial Unicode MS"/>
                <a:cs typeface="Arial Unicode MS"/>
              </a:rPr>
              <a:t>The famous proverb “Health is Wealth” has not long forgotten. As health is considered the most valuable and precious for every living Today’s people are busy with their works at home, office and more addicted to Internet. They avoid going hospitals for small problems. Those small problems may become major problem.</a:t>
            </a:r>
          </a:p>
          <a:p>
            <a:pPr marL="457200" indent="-457200">
              <a:buFont typeface="Wingdings" pitchFamily="2" charset="2"/>
              <a:buChar char="Ø"/>
            </a:pPr>
            <a:r>
              <a:rPr lang="en-IN">
                <a:latin typeface="Bahnschrift Light SemiCondensed"/>
                <a:ea typeface="Arial Unicode MS"/>
                <a:cs typeface="Arial Unicode MS"/>
              </a:rPr>
              <a:t>To avoid this, we have come up with a chatbot which will help the users to predict their possible disease in an easy way.</a:t>
            </a:r>
          </a:p>
          <a:p>
            <a:pPr marL="457200" indent="-457200">
              <a:buClr>
                <a:srgbClr val="F9F9F9"/>
              </a:buClr>
              <a:buFont typeface="Wingdings" pitchFamily="2" charset="2"/>
              <a:buChar char="Ø"/>
            </a:pPr>
            <a:endParaRPr lang="en-IN">
              <a:latin typeface="Bahnschrift Light SemiCondensed"/>
              <a:ea typeface="Arial Unicode MS" pitchFamily="34" charset="-128"/>
              <a:cs typeface="Arial Unicode MS" pitchFamily="34" charset="-128"/>
            </a:endParaRPr>
          </a:p>
          <a:p>
            <a:pPr marL="457200" indent="-457200">
              <a:buClr>
                <a:srgbClr val="F9F9F9"/>
              </a:buClr>
              <a:buFont typeface="Wingdings" pitchFamily="2" charset="2"/>
              <a:buChar char="Ø"/>
            </a:pPr>
            <a:endParaRPr lang="en-IN">
              <a:latin typeface="Bahnschrift Light SemiCondensed"/>
              <a:ea typeface="Arial Unicode MS" pitchFamily="34" charset="-128"/>
              <a:cs typeface="Arial Unicode MS" pitchFamily="34" charset="-128"/>
            </a:endParaRPr>
          </a:p>
          <a:p>
            <a:pPr marL="0" indent="0">
              <a:buNone/>
            </a:pPr>
            <a:endParaRPr lang="en-IN">
              <a:latin typeface="Arial Unicode MS" pitchFamily="34" charset="-128"/>
              <a:ea typeface="Arial Unicode MS" pitchFamily="34" charset="-128"/>
              <a:cs typeface="Arial Unicode MS" pitchFamily="34" charset="-128"/>
            </a:endParaRPr>
          </a:p>
        </p:txBody>
      </p:sp>
    </p:spTree>
    <p:extLst>
      <p:ext uri="{BB962C8B-B14F-4D97-AF65-F5344CB8AC3E}">
        <p14:creationId xmlns:p14="http://schemas.microsoft.com/office/powerpoint/2010/main" val="41802776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Table&#10;&#10;Description automatically generated">
            <a:extLst>
              <a:ext uri="{FF2B5EF4-FFF2-40B4-BE49-F238E27FC236}">
                <a16:creationId xmlns:a16="http://schemas.microsoft.com/office/drawing/2014/main" id="{6F9D6E5B-653F-4260-A6C7-4E0A5D4F3BB0}"/>
              </a:ext>
            </a:extLst>
          </p:cNvPr>
          <p:cNvPicPr>
            <a:picLocks noGrp="1" noChangeAspect="1"/>
          </p:cNvPicPr>
          <p:nvPr>
            <p:ph idx="1"/>
          </p:nvPr>
        </p:nvPicPr>
        <p:blipFill rotWithShape="1">
          <a:blip r:embed="rId2"/>
          <a:srcRect l="21320" t="23724" r="34349" b="6907"/>
          <a:stretch/>
        </p:blipFill>
        <p:spPr>
          <a:xfrm>
            <a:off x="945067" y="279044"/>
            <a:ext cx="7258536" cy="6415843"/>
          </a:xfrm>
        </p:spPr>
      </p:pic>
    </p:spTree>
    <p:extLst>
      <p:ext uri="{BB962C8B-B14F-4D97-AF65-F5344CB8AC3E}">
        <p14:creationId xmlns:p14="http://schemas.microsoft.com/office/powerpoint/2010/main" val="2626770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F8032-0FA7-4AE4-947A-1EB2772BC34C}"/>
              </a:ext>
            </a:extLst>
          </p:cNvPr>
          <p:cNvSpPr>
            <a:spLocks noGrp="1"/>
          </p:cNvSpPr>
          <p:nvPr>
            <p:ph type="title"/>
          </p:nvPr>
        </p:nvSpPr>
        <p:spPr/>
        <p:txBody>
          <a:bodyPr vert="horz" lIns="91440" tIns="45720" rIns="91440" bIns="45720" anchor="ctr">
            <a:normAutofit/>
            <a:scene3d>
              <a:camera prst="orthographicFront"/>
              <a:lightRig rig="soft" dir="t">
                <a:rot lat="0" lon="0" rev="16800000"/>
              </a:lightRig>
            </a:scene3d>
            <a:sp3d prstMaterial="softEdge">
              <a:bevelT w="38100" h="38100"/>
            </a:sp3d>
          </a:bodyPr>
          <a:lstStyle/>
          <a:p>
            <a:r>
              <a:rPr lang="en-US">
                <a:solidFill>
                  <a:srgbClr val="FFFF00"/>
                </a:solidFill>
              </a:rPr>
              <a:t>Module 4 – Cleaning text</a:t>
            </a:r>
          </a:p>
        </p:txBody>
      </p:sp>
      <p:sp>
        <p:nvSpPr>
          <p:cNvPr id="3" name="Content Placeholder 2">
            <a:extLst>
              <a:ext uri="{FF2B5EF4-FFF2-40B4-BE49-F238E27FC236}">
                <a16:creationId xmlns:a16="http://schemas.microsoft.com/office/drawing/2014/main" id="{B4C56E23-F606-4045-9FC8-5270D61796D3}"/>
              </a:ext>
            </a:extLst>
          </p:cNvPr>
          <p:cNvSpPr>
            <a:spLocks noGrp="1"/>
          </p:cNvSpPr>
          <p:nvPr>
            <p:ph idx="1"/>
          </p:nvPr>
        </p:nvSpPr>
        <p:spPr/>
        <p:txBody>
          <a:bodyPr vert="horz" lIns="91440" tIns="45720" rIns="91440" bIns="45720" anchor="t">
            <a:normAutofit/>
          </a:bodyPr>
          <a:lstStyle/>
          <a:p>
            <a:r>
              <a:rPr lang="en-US"/>
              <a:t>This is about preprocessing the input entered by the user.</a:t>
            </a:r>
          </a:p>
          <a:p>
            <a:pPr>
              <a:buClr>
                <a:srgbClr val="F9F9F9"/>
              </a:buClr>
            </a:pPr>
            <a:r>
              <a:rPr lang="en-US"/>
              <a:t>First we are tokenizing the words and then applying lemmatization technique to find the stem of words</a:t>
            </a:r>
          </a:p>
          <a:p>
            <a:pPr>
              <a:buClr>
                <a:srgbClr val="F9F9F9"/>
              </a:buClr>
            </a:pPr>
            <a:endParaRPr lang="en-US"/>
          </a:p>
        </p:txBody>
      </p:sp>
    </p:spTree>
    <p:extLst>
      <p:ext uri="{BB962C8B-B14F-4D97-AF65-F5344CB8AC3E}">
        <p14:creationId xmlns:p14="http://schemas.microsoft.com/office/powerpoint/2010/main" val="17957685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9A64DDE-6180-4486-BAEC-815670A65958}"/>
              </a:ext>
            </a:extLst>
          </p:cNvPr>
          <p:cNvSpPr txBox="1"/>
          <p:nvPr/>
        </p:nvSpPr>
        <p:spPr>
          <a:xfrm>
            <a:off x="538046" y="2113155"/>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solidFill>
                  <a:srgbClr val="FFFF00"/>
                </a:solidFill>
              </a:rPr>
              <a:t>Tokens.csv</a:t>
            </a:r>
          </a:p>
        </p:txBody>
      </p:sp>
      <p:pic>
        <p:nvPicPr>
          <p:cNvPr id="2" name="Picture 2" descr="Graphical user interface, table, Excel&#10;&#10;Description automatically generated">
            <a:extLst>
              <a:ext uri="{FF2B5EF4-FFF2-40B4-BE49-F238E27FC236}">
                <a16:creationId xmlns:a16="http://schemas.microsoft.com/office/drawing/2014/main" id="{C8390149-4FC6-4285-BDF4-8D19592CD687}"/>
              </a:ext>
            </a:extLst>
          </p:cNvPr>
          <p:cNvPicPr>
            <a:picLocks noChangeAspect="1"/>
          </p:cNvPicPr>
          <p:nvPr/>
        </p:nvPicPr>
        <p:blipFill rotWithShape="1">
          <a:blip r:embed="rId2"/>
          <a:srcRect t="19820" r="21739" b="42342"/>
          <a:stretch/>
        </p:blipFill>
        <p:spPr>
          <a:xfrm>
            <a:off x="-5575" y="2473242"/>
            <a:ext cx="9058183" cy="2523671"/>
          </a:xfrm>
          <a:prstGeom prst="rect">
            <a:avLst/>
          </a:prstGeom>
        </p:spPr>
      </p:pic>
      <p:pic>
        <p:nvPicPr>
          <p:cNvPr id="3" name="Picture 5" descr="Graphical user interface, text, application&#10;&#10;Description automatically generated">
            <a:extLst>
              <a:ext uri="{FF2B5EF4-FFF2-40B4-BE49-F238E27FC236}">
                <a16:creationId xmlns:a16="http://schemas.microsoft.com/office/drawing/2014/main" id="{1F5EDF41-A2E4-4924-987D-476BE7485C60}"/>
              </a:ext>
            </a:extLst>
          </p:cNvPr>
          <p:cNvPicPr>
            <a:picLocks noChangeAspect="1"/>
          </p:cNvPicPr>
          <p:nvPr/>
        </p:nvPicPr>
        <p:blipFill rotWithShape="1">
          <a:blip r:embed="rId3"/>
          <a:srcRect l="5435" t="40996" r="57391" b="40613"/>
          <a:stretch/>
        </p:blipFill>
        <p:spPr>
          <a:xfrm>
            <a:off x="301084" y="354511"/>
            <a:ext cx="5900358" cy="1661647"/>
          </a:xfrm>
          <a:prstGeom prst="rect">
            <a:avLst/>
          </a:prstGeom>
        </p:spPr>
      </p:pic>
    </p:spTree>
    <p:extLst>
      <p:ext uri="{BB962C8B-B14F-4D97-AF65-F5344CB8AC3E}">
        <p14:creationId xmlns:p14="http://schemas.microsoft.com/office/powerpoint/2010/main" val="41887342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C91D4-51E2-4939-A67E-10DF8D1A3886}"/>
              </a:ext>
            </a:extLst>
          </p:cNvPr>
          <p:cNvSpPr>
            <a:spLocks noGrp="1"/>
          </p:cNvSpPr>
          <p:nvPr>
            <p:ph type="title"/>
          </p:nvPr>
        </p:nvSpPr>
        <p:spPr>
          <a:xfrm>
            <a:off x="401444" y="-143533"/>
            <a:ext cx="8229600" cy="1143000"/>
          </a:xfrm>
        </p:spPr>
        <p:txBody>
          <a:bodyPr vert="horz" lIns="91440" tIns="45720" rIns="91440" bIns="45720" anchor="ctr">
            <a:normAutofit/>
            <a:scene3d>
              <a:camera prst="orthographicFront"/>
              <a:lightRig rig="soft" dir="t">
                <a:rot lat="0" lon="0" rev="16800000"/>
              </a:lightRig>
            </a:scene3d>
            <a:sp3d prstMaterial="softEdge">
              <a:bevelT w="38100" h="38100"/>
            </a:sp3d>
          </a:bodyPr>
          <a:lstStyle/>
          <a:p>
            <a:r>
              <a:rPr lang="en-US" sz="2000">
                <a:solidFill>
                  <a:srgbClr val="FFFF00"/>
                </a:solidFill>
              </a:rPr>
              <a:t>Module 5 – Bag of words</a:t>
            </a:r>
          </a:p>
        </p:txBody>
      </p:sp>
      <p:sp>
        <p:nvSpPr>
          <p:cNvPr id="3" name="Content Placeholder 2">
            <a:extLst>
              <a:ext uri="{FF2B5EF4-FFF2-40B4-BE49-F238E27FC236}">
                <a16:creationId xmlns:a16="http://schemas.microsoft.com/office/drawing/2014/main" id="{5E1D1237-B0DA-4878-9ADC-088AE51A9132}"/>
              </a:ext>
            </a:extLst>
          </p:cNvPr>
          <p:cNvSpPr>
            <a:spLocks noGrp="1"/>
          </p:cNvSpPr>
          <p:nvPr>
            <p:ph idx="1"/>
          </p:nvPr>
        </p:nvSpPr>
        <p:spPr>
          <a:xfrm>
            <a:off x="52969" y="819615"/>
            <a:ext cx="9093818" cy="5461867"/>
          </a:xfrm>
        </p:spPr>
        <p:txBody>
          <a:bodyPr vert="horz" lIns="91440" tIns="45720" rIns="91440" bIns="45720" anchor="t">
            <a:normAutofit lnSpcReduction="10000"/>
          </a:bodyPr>
          <a:lstStyle/>
          <a:p>
            <a:r>
              <a:rPr lang="en-US" sz="1600">
                <a:ea typeface="+mn-lt"/>
                <a:cs typeface="+mn-lt"/>
              </a:rPr>
              <a:t>A bag-of-words model, or </a:t>
            </a:r>
            <a:r>
              <a:rPr lang="en-US" sz="1600" err="1">
                <a:ea typeface="+mn-lt"/>
                <a:cs typeface="+mn-lt"/>
              </a:rPr>
              <a:t>BoW</a:t>
            </a:r>
            <a:r>
              <a:rPr lang="en-US" sz="1600">
                <a:ea typeface="+mn-lt"/>
                <a:cs typeface="+mn-lt"/>
              </a:rPr>
              <a:t> for short, is a way of extracting features from text for use in modeling, such as with machine learning algorithms.</a:t>
            </a:r>
            <a:endParaRPr lang="en-US" sz="1600"/>
          </a:p>
          <a:p>
            <a:pPr>
              <a:buClr>
                <a:srgbClr val="F9F9F9"/>
              </a:buClr>
            </a:pPr>
            <a:r>
              <a:rPr lang="en-US" sz="1600">
                <a:ea typeface="+mn-lt"/>
                <a:cs typeface="+mn-lt"/>
              </a:rPr>
              <a:t>The approach is very simple and flexible, and can be used in a myriad of ways for extracting features from documents.</a:t>
            </a:r>
            <a:endParaRPr lang="en-US" sz="1600"/>
          </a:p>
          <a:p>
            <a:pPr>
              <a:buClr>
                <a:srgbClr val="F9F9F9"/>
              </a:buClr>
            </a:pPr>
            <a:r>
              <a:rPr lang="en-US" sz="1600">
                <a:ea typeface="+mn-lt"/>
                <a:cs typeface="+mn-lt"/>
              </a:rPr>
              <a:t>A bag-of-words is a representation of text that describes the occurrence of words within a document. It involves two things:</a:t>
            </a:r>
            <a:endParaRPr lang="en-US" sz="1600"/>
          </a:p>
          <a:p>
            <a:pPr marL="137160" indent="0">
              <a:buNone/>
            </a:pPr>
            <a:r>
              <a:rPr lang="en-US" sz="1600">
                <a:ea typeface="+mn-lt"/>
                <a:cs typeface="+mn-lt"/>
              </a:rPr>
              <a:t>                                     *A vocabulary of known words.</a:t>
            </a:r>
          </a:p>
          <a:p>
            <a:pPr marL="137160" indent="0">
              <a:buNone/>
            </a:pPr>
            <a:r>
              <a:rPr lang="en-US" sz="1600">
                <a:ea typeface="+mn-lt"/>
                <a:cs typeface="+mn-lt"/>
              </a:rPr>
              <a:t>                                     *A measure of the presence of known words.</a:t>
            </a:r>
            <a:endParaRPr lang="en-US" sz="1600"/>
          </a:p>
          <a:p>
            <a:pPr marL="137160" indent="0">
              <a:buNone/>
            </a:pPr>
            <a:r>
              <a:rPr lang="en-US" sz="1600"/>
              <a:t>Two algorithms are used here:</a:t>
            </a:r>
          </a:p>
          <a:p>
            <a:pPr marL="137160" indent="0">
              <a:buNone/>
            </a:pPr>
            <a:r>
              <a:rPr lang="en-US" sz="1600"/>
              <a:t>     A)N-gram algorithm</a:t>
            </a:r>
          </a:p>
          <a:p>
            <a:pPr marL="137160" indent="0">
              <a:buNone/>
            </a:pPr>
            <a:r>
              <a:rPr lang="en-US" sz="1600"/>
              <a:t>                                       - </a:t>
            </a:r>
            <a:r>
              <a:rPr lang="en-US" sz="1600">
                <a:ea typeface="+mn-lt"/>
                <a:cs typeface="+mn-lt"/>
              </a:rPr>
              <a:t>N-gram is a neighboring sequence of n-items from a given sample </a:t>
            </a:r>
          </a:p>
          <a:p>
            <a:pPr marL="137160" indent="0">
              <a:buNone/>
            </a:pPr>
            <a:r>
              <a:rPr lang="en-US" sz="1600">
                <a:ea typeface="+mn-lt"/>
                <a:cs typeface="+mn-lt"/>
              </a:rPr>
              <a:t>          of  text. N-items means we can have two items, three items and so on. So, it is a </a:t>
            </a:r>
          </a:p>
          <a:p>
            <a:pPr marL="137160" indent="0">
              <a:buNone/>
            </a:pPr>
            <a:r>
              <a:rPr lang="en-US" sz="1600">
                <a:ea typeface="+mn-lt"/>
                <a:cs typeface="+mn-lt"/>
              </a:rPr>
              <a:t>          contiguous  sequence of some items.it helped to predicting the next words in a sentence</a:t>
            </a:r>
            <a:endParaRPr lang="en-US" sz="1600"/>
          </a:p>
          <a:p>
            <a:pPr marL="137160" indent="0">
              <a:buNone/>
            </a:pPr>
            <a:r>
              <a:rPr lang="en-US" sz="1600"/>
              <a:t>     </a:t>
            </a:r>
          </a:p>
          <a:p>
            <a:pPr marL="137160" indent="0">
              <a:buNone/>
            </a:pPr>
            <a:r>
              <a:rPr lang="en-US" sz="1600"/>
              <a:t>     B)TF_IDF algorithm</a:t>
            </a:r>
            <a:endParaRPr lang="en-US"/>
          </a:p>
          <a:p>
            <a:pPr marL="0" indent="0">
              <a:buNone/>
            </a:pPr>
            <a:r>
              <a:rPr lang="en-US" sz="1600"/>
              <a:t>                                       - </a:t>
            </a:r>
            <a:r>
              <a:rPr lang="en-US" sz="1600">
                <a:ea typeface="+mn-lt"/>
                <a:cs typeface="+mn-lt"/>
              </a:rPr>
              <a:t>This approach to scoring is called Term Frequency – Inverse</a:t>
            </a:r>
          </a:p>
          <a:p>
            <a:pPr marL="0" indent="0">
              <a:buNone/>
            </a:pPr>
            <a:r>
              <a:rPr lang="en-US" sz="1600">
                <a:ea typeface="+mn-lt"/>
                <a:cs typeface="+mn-lt"/>
              </a:rPr>
              <a:t>              Document Frequency, or TF-IDF for short, where:</a:t>
            </a:r>
            <a:endParaRPr lang="en-US" sz="1600"/>
          </a:p>
          <a:p>
            <a:pPr marL="0" indent="0">
              <a:buClr>
                <a:srgbClr val="F9F9F9"/>
              </a:buClr>
              <a:buNone/>
            </a:pPr>
            <a:r>
              <a:rPr lang="en-US" sz="1600" b="1">
                <a:ea typeface="+mn-lt"/>
                <a:cs typeface="+mn-lt"/>
              </a:rPr>
              <a:t>                      1) Term Frequency</a:t>
            </a:r>
            <a:r>
              <a:rPr lang="en-US" sz="1600">
                <a:ea typeface="+mn-lt"/>
                <a:cs typeface="+mn-lt"/>
              </a:rPr>
              <a:t>: is a scoring of the frequency of the word in the current document.</a:t>
            </a:r>
            <a:endParaRPr lang="en-US"/>
          </a:p>
          <a:p>
            <a:pPr marL="0" indent="0">
              <a:buClr>
                <a:srgbClr val="F9F9F9"/>
              </a:buClr>
              <a:buNone/>
            </a:pPr>
            <a:r>
              <a:rPr lang="en-US" sz="1600" b="1">
                <a:ea typeface="+mn-lt"/>
                <a:cs typeface="+mn-lt"/>
              </a:rPr>
              <a:t>                      2)Inverse Document Frequency</a:t>
            </a:r>
            <a:r>
              <a:rPr lang="en-US" sz="1600">
                <a:ea typeface="+mn-lt"/>
                <a:cs typeface="+mn-lt"/>
              </a:rPr>
              <a:t>: is a scoring of how rare the word is </a:t>
            </a:r>
            <a:endParaRPr lang="en-US">
              <a:ea typeface="+mn-lt"/>
              <a:cs typeface="+mn-lt"/>
            </a:endParaRPr>
          </a:p>
          <a:p>
            <a:pPr marL="0" indent="0">
              <a:buNone/>
            </a:pPr>
            <a:r>
              <a:rPr lang="en-US" sz="1600">
                <a:ea typeface="+mn-lt"/>
                <a:cs typeface="+mn-lt"/>
              </a:rPr>
              <a:t>                                                                                across documents.</a:t>
            </a:r>
            <a:endParaRPr lang="en-US" sz="1600"/>
          </a:p>
          <a:p>
            <a:pPr marL="137160" indent="0">
              <a:buNone/>
            </a:pPr>
            <a:endParaRPr lang="en-US" sz="1600"/>
          </a:p>
          <a:p>
            <a:pPr>
              <a:buClr>
                <a:srgbClr val="F9F9F9"/>
              </a:buClr>
            </a:pPr>
            <a:endParaRPr lang="en-US"/>
          </a:p>
        </p:txBody>
      </p:sp>
    </p:spTree>
    <p:extLst>
      <p:ext uri="{BB962C8B-B14F-4D97-AF65-F5344CB8AC3E}">
        <p14:creationId xmlns:p14="http://schemas.microsoft.com/office/powerpoint/2010/main" val="13364495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text, application&#10;&#10;Description automatically generated">
            <a:extLst>
              <a:ext uri="{FF2B5EF4-FFF2-40B4-BE49-F238E27FC236}">
                <a16:creationId xmlns:a16="http://schemas.microsoft.com/office/drawing/2014/main" id="{2F3883E9-778C-43C8-9AAF-F35DE32333B9}"/>
              </a:ext>
            </a:extLst>
          </p:cNvPr>
          <p:cNvPicPr>
            <a:picLocks noChangeAspect="1"/>
          </p:cNvPicPr>
          <p:nvPr/>
        </p:nvPicPr>
        <p:blipFill rotWithShape="1">
          <a:blip r:embed="rId2"/>
          <a:srcRect l="5448" t="59505" r="57381" b="19165"/>
          <a:stretch/>
        </p:blipFill>
        <p:spPr>
          <a:xfrm>
            <a:off x="384718" y="312694"/>
            <a:ext cx="5899817" cy="1927125"/>
          </a:xfrm>
          <a:prstGeom prst="rect">
            <a:avLst/>
          </a:prstGeom>
        </p:spPr>
      </p:pic>
      <p:sp>
        <p:nvSpPr>
          <p:cNvPr id="7" name="TextBox 6">
            <a:extLst>
              <a:ext uri="{FF2B5EF4-FFF2-40B4-BE49-F238E27FC236}">
                <a16:creationId xmlns:a16="http://schemas.microsoft.com/office/drawing/2014/main" id="{64CA47D8-5745-4541-AB76-28017A696CB5}"/>
              </a:ext>
            </a:extLst>
          </p:cNvPr>
          <p:cNvSpPr txBox="1"/>
          <p:nvPr/>
        </p:nvSpPr>
        <p:spPr>
          <a:xfrm>
            <a:off x="301083" y="2447692"/>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FFFF00"/>
                </a:solidFill>
              </a:rPr>
              <a:t>Bag of words.csv</a:t>
            </a:r>
          </a:p>
        </p:txBody>
      </p:sp>
      <p:pic>
        <p:nvPicPr>
          <p:cNvPr id="10" name="Picture 10" descr="Graphical user interface&#10;&#10;Description automatically generated">
            <a:extLst>
              <a:ext uri="{FF2B5EF4-FFF2-40B4-BE49-F238E27FC236}">
                <a16:creationId xmlns:a16="http://schemas.microsoft.com/office/drawing/2014/main" id="{790950B7-A245-4923-8A5E-63BC3ADEFC0D}"/>
              </a:ext>
            </a:extLst>
          </p:cNvPr>
          <p:cNvPicPr>
            <a:picLocks noChangeAspect="1"/>
          </p:cNvPicPr>
          <p:nvPr/>
        </p:nvPicPr>
        <p:blipFill rotWithShape="1">
          <a:blip r:embed="rId3"/>
          <a:srcRect t="20290" r="80476" b="29814"/>
          <a:stretch/>
        </p:blipFill>
        <p:spPr>
          <a:xfrm>
            <a:off x="524107" y="2891413"/>
            <a:ext cx="2577347" cy="3797573"/>
          </a:xfrm>
          <a:prstGeom prst="rect">
            <a:avLst/>
          </a:prstGeom>
        </p:spPr>
      </p:pic>
    </p:spTree>
    <p:extLst>
      <p:ext uri="{BB962C8B-B14F-4D97-AF65-F5344CB8AC3E}">
        <p14:creationId xmlns:p14="http://schemas.microsoft.com/office/powerpoint/2010/main" val="29159613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A222E-1412-4583-9982-3E59941970CB}"/>
              </a:ext>
            </a:extLst>
          </p:cNvPr>
          <p:cNvSpPr>
            <a:spLocks noGrp="1"/>
          </p:cNvSpPr>
          <p:nvPr>
            <p:ph type="title"/>
          </p:nvPr>
        </p:nvSpPr>
        <p:spPr>
          <a:xfrm>
            <a:off x="401444" y="-185350"/>
            <a:ext cx="8229600" cy="1143000"/>
          </a:xfrm>
        </p:spPr>
        <p:txBody>
          <a:bodyPr vert="horz" lIns="91440" tIns="45720" rIns="91440" bIns="45720" anchor="ctr">
            <a:normAutofit/>
            <a:scene3d>
              <a:camera prst="orthographicFront"/>
              <a:lightRig rig="soft" dir="t">
                <a:rot lat="0" lon="0" rev="16800000"/>
              </a:lightRig>
            </a:scene3d>
            <a:sp3d prstMaterial="softEdge">
              <a:bevelT w="38100" h="38100"/>
            </a:sp3d>
          </a:bodyPr>
          <a:lstStyle/>
          <a:p>
            <a:r>
              <a:rPr lang="en-US" sz="2000">
                <a:solidFill>
                  <a:srgbClr val="FFFF00"/>
                </a:solidFill>
              </a:rPr>
              <a:t>Module 6 – Predicting classes</a:t>
            </a:r>
            <a:endParaRPr lang="en-US">
              <a:solidFill>
                <a:srgbClr val="FFFF00"/>
              </a:solidFill>
            </a:endParaRPr>
          </a:p>
        </p:txBody>
      </p:sp>
      <p:sp>
        <p:nvSpPr>
          <p:cNvPr id="3" name="Content Placeholder 2">
            <a:extLst>
              <a:ext uri="{FF2B5EF4-FFF2-40B4-BE49-F238E27FC236}">
                <a16:creationId xmlns:a16="http://schemas.microsoft.com/office/drawing/2014/main" id="{059CA1F6-70B0-4813-B415-5D5575B193C2}"/>
              </a:ext>
            </a:extLst>
          </p:cNvPr>
          <p:cNvSpPr>
            <a:spLocks noGrp="1"/>
          </p:cNvSpPr>
          <p:nvPr>
            <p:ph idx="1"/>
          </p:nvPr>
        </p:nvSpPr>
        <p:spPr>
          <a:xfrm>
            <a:off x="66908" y="749920"/>
            <a:ext cx="8996245" cy="6019427"/>
          </a:xfrm>
        </p:spPr>
        <p:txBody>
          <a:bodyPr vert="horz" lIns="91440" tIns="45720" rIns="91440" bIns="45720" anchor="t">
            <a:normAutofit/>
          </a:bodyPr>
          <a:lstStyle/>
          <a:p>
            <a:r>
              <a:rPr lang="en-US" sz="2400" b="1">
                <a:ea typeface="+mn-lt"/>
                <a:cs typeface="+mn-lt"/>
              </a:rPr>
              <a:t>Python predict() function</a:t>
            </a:r>
            <a:r>
              <a:rPr lang="en-US" sz="2400">
                <a:ea typeface="+mn-lt"/>
                <a:cs typeface="+mn-lt"/>
              </a:rPr>
              <a:t> enables us to </a:t>
            </a:r>
            <a:r>
              <a:rPr lang="en-US" sz="2400" b="1">
                <a:ea typeface="+mn-lt"/>
                <a:cs typeface="+mn-lt"/>
              </a:rPr>
              <a:t>predict the labels of the data values</a:t>
            </a:r>
            <a:r>
              <a:rPr lang="en-US" sz="2400">
                <a:ea typeface="+mn-lt"/>
                <a:cs typeface="+mn-lt"/>
              </a:rPr>
              <a:t> on the basis of the trained model.</a:t>
            </a:r>
          </a:p>
          <a:p>
            <a:pPr>
              <a:buClr>
                <a:srgbClr val="F9F9F9"/>
              </a:buClr>
            </a:pPr>
            <a:r>
              <a:rPr lang="en-US" sz="2400">
                <a:ea typeface="+mn-lt"/>
                <a:cs typeface="+mn-lt"/>
              </a:rPr>
              <a:t>The predict() function </a:t>
            </a:r>
            <a:r>
              <a:rPr lang="en-US" sz="2400" b="1">
                <a:ea typeface="+mn-lt"/>
                <a:cs typeface="+mn-lt"/>
              </a:rPr>
              <a:t>accepts only a single argument</a:t>
            </a:r>
            <a:r>
              <a:rPr lang="en-US" sz="2400">
                <a:ea typeface="+mn-lt"/>
                <a:cs typeface="+mn-lt"/>
              </a:rPr>
              <a:t> which is usually the data to be tested.</a:t>
            </a:r>
            <a:endParaRPr lang="en-US" sz="2400"/>
          </a:p>
          <a:p>
            <a:pPr>
              <a:buClr>
                <a:srgbClr val="F9F9F9"/>
              </a:buClr>
            </a:pPr>
            <a:r>
              <a:rPr lang="en-US" sz="2400">
                <a:ea typeface="+mn-lt"/>
                <a:cs typeface="+mn-lt"/>
              </a:rPr>
              <a:t>It returns the labels of the data passed as argument based upon the learned or trained data obtained from the model.</a:t>
            </a:r>
            <a:endParaRPr lang="en-US"/>
          </a:p>
          <a:p>
            <a:pPr>
              <a:buClr>
                <a:srgbClr val="F9F9F9"/>
              </a:buClr>
            </a:pPr>
            <a:r>
              <a:rPr lang="en-US" sz="2400">
                <a:ea typeface="+mn-lt"/>
                <a:cs typeface="+mn-lt"/>
              </a:rPr>
              <a:t>Thus, the predict() function works on top of the trained model and makes use of the learned label to map and predict the labels for the data to be tested.</a:t>
            </a:r>
            <a:endParaRPr lang="en-US"/>
          </a:p>
          <a:p>
            <a:pPr>
              <a:buClr>
                <a:srgbClr val="F9F9F9"/>
              </a:buClr>
            </a:pPr>
            <a:endParaRPr lang="en-US" sz="2400"/>
          </a:p>
        </p:txBody>
      </p:sp>
    </p:spTree>
    <p:extLst>
      <p:ext uri="{BB962C8B-B14F-4D97-AF65-F5344CB8AC3E}">
        <p14:creationId xmlns:p14="http://schemas.microsoft.com/office/powerpoint/2010/main" val="7720661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Graphical user interface, text, application, email&#10;&#10;Description automatically generated">
            <a:extLst>
              <a:ext uri="{FF2B5EF4-FFF2-40B4-BE49-F238E27FC236}">
                <a16:creationId xmlns:a16="http://schemas.microsoft.com/office/drawing/2014/main" id="{F4340442-0560-468D-8066-CA0A5131DF2D}"/>
              </a:ext>
            </a:extLst>
          </p:cNvPr>
          <p:cNvPicPr>
            <a:picLocks noChangeAspect="1"/>
          </p:cNvPicPr>
          <p:nvPr/>
        </p:nvPicPr>
        <p:blipFill rotWithShape="1">
          <a:blip r:embed="rId2"/>
          <a:srcRect l="5493" t="24280" r="55164" b="44444"/>
          <a:stretch/>
        </p:blipFill>
        <p:spPr>
          <a:xfrm>
            <a:off x="278781" y="201181"/>
            <a:ext cx="5323523" cy="2398100"/>
          </a:xfrm>
          <a:prstGeom prst="rect">
            <a:avLst/>
          </a:prstGeom>
        </p:spPr>
      </p:pic>
      <p:sp>
        <p:nvSpPr>
          <p:cNvPr id="8" name="TextBox 7">
            <a:extLst>
              <a:ext uri="{FF2B5EF4-FFF2-40B4-BE49-F238E27FC236}">
                <a16:creationId xmlns:a16="http://schemas.microsoft.com/office/drawing/2014/main" id="{83A0A592-6DC2-4CF4-976C-B9B7327AE2E9}"/>
              </a:ext>
            </a:extLst>
          </p:cNvPr>
          <p:cNvSpPr txBox="1"/>
          <p:nvPr/>
        </p:nvSpPr>
        <p:spPr>
          <a:xfrm>
            <a:off x="203510" y="2698594"/>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FFFF00"/>
                </a:solidFill>
              </a:rPr>
              <a:t>Predicted classes.csv</a:t>
            </a:r>
            <a:endParaRPr lang="en-US"/>
          </a:p>
        </p:txBody>
      </p:sp>
      <p:pic>
        <p:nvPicPr>
          <p:cNvPr id="9" name="Picture 9" descr="Graphical user interface&#10;&#10;Description automatically generated">
            <a:extLst>
              <a:ext uri="{FF2B5EF4-FFF2-40B4-BE49-F238E27FC236}">
                <a16:creationId xmlns:a16="http://schemas.microsoft.com/office/drawing/2014/main" id="{D71F77FF-B1BD-4A39-8511-D51AC1FD82A9}"/>
              </a:ext>
            </a:extLst>
          </p:cNvPr>
          <p:cNvPicPr>
            <a:picLocks noChangeAspect="1"/>
          </p:cNvPicPr>
          <p:nvPr/>
        </p:nvPicPr>
        <p:blipFill rotWithShape="1">
          <a:blip r:embed="rId3"/>
          <a:srcRect t="19919" r="81481" b="42276"/>
          <a:stretch/>
        </p:blipFill>
        <p:spPr>
          <a:xfrm>
            <a:off x="273206" y="2988986"/>
            <a:ext cx="3235923" cy="3764249"/>
          </a:xfrm>
          <a:prstGeom prst="rect">
            <a:avLst/>
          </a:prstGeom>
        </p:spPr>
      </p:pic>
    </p:spTree>
    <p:extLst>
      <p:ext uri="{BB962C8B-B14F-4D97-AF65-F5344CB8AC3E}">
        <p14:creationId xmlns:p14="http://schemas.microsoft.com/office/powerpoint/2010/main" val="25005858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699A9-628E-4194-9D6F-1EE2E96C200C}"/>
              </a:ext>
            </a:extLst>
          </p:cNvPr>
          <p:cNvSpPr>
            <a:spLocks noGrp="1"/>
          </p:cNvSpPr>
          <p:nvPr>
            <p:ph type="title"/>
          </p:nvPr>
        </p:nvSpPr>
        <p:spPr/>
        <p:txBody>
          <a:bodyPr vert="horz" lIns="91440" tIns="45720" rIns="91440" bIns="45720" anchor="ctr">
            <a:normAutofit/>
            <a:scene3d>
              <a:camera prst="orthographicFront"/>
              <a:lightRig rig="soft" dir="t">
                <a:rot lat="0" lon="0" rev="16800000"/>
              </a:lightRig>
            </a:scene3d>
            <a:sp3d prstMaterial="softEdge">
              <a:bevelT w="38100" h="38100"/>
            </a:sp3d>
          </a:bodyPr>
          <a:lstStyle/>
          <a:p>
            <a:r>
              <a:rPr lang="en-US" sz="2000">
                <a:solidFill>
                  <a:srgbClr val="FFFF00"/>
                </a:solidFill>
              </a:rPr>
              <a:t>Module 7 - Getting response and running the chatbot</a:t>
            </a:r>
            <a:endParaRPr lang="en-US"/>
          </a:p>
        </p:txBody>
      </p:sp>
      <p:sp>
        <p:nvSpPr>
          <p:cNvPr id="3" name="Content Placeholder 2">
            <a:extLst>
              <a:ext uri="{FF2B5EF4-FFF2-40B4-BE49-F238E27FC236}">
                <a16:creationId xmlns:a16="http://schemas.microsoft.com/office/drawing/2014/main" id="{9AE6318C-76BD-45D3-8209-AC437D78CCA5}"/>
              </a:ext>
            </a:extLst>
          </p:cNvPr>
          <p:cNvSpPr>
            <a:spLocks noGrp="1"/>
          </p:cNvSpPr>
          <p:nvPr>
            <p:ph idx="1"/>
          </p:nvPr>
        </p:nvSpPr>
        <p:spPr/>
        <p:txBody>
          <a:bodyPr vert="horz" lIns="91440" tIns="45720" rIns="91440" bIns="45720" anchor="t">
            <a:normAutofit/>
          </a:bodyPr>
          <a:lstStyle/>
          <a:p>
            <a:r>
              <a:rPr lang="en-US" sz="1800">
                <a:ea typeface="+mn-lt"/>
                <a:cs typeface="+mn-lt"/>
              </a:rPr>
              <a:t>Create a while loop that allows a user to input some query which is then cleaned, meaning we take the tokens and lemmatize each word. After that, we convert our text to numeric values using our bag of words model and make a prediction of what tag in our intents the features best represent. From there, we would take a random response from our responses within that intents tag and use that to respond to the query.</a:t>
            </a:r>
            <a:endParaRPr lang="en-US" sz="1800"/>
          </a:p>
          <a:p>
            <a:pPr>
              <a:buClr>
                <a:srgbClr val="F9F9F9"/>
              </a:buClr>
            </a:pPr>
            <a:endParaRPr lang="en-US" sz="1800"/>
          </a:p>
          <a:p>
            <a:pPr>
              <a:buClr>
                <a:srgbClr val="F9F9F9"/>
              </a:buClr>
            </a:pPr>
            <a:r>
              <a:rPr lang="en-US" sz="1800"/>
              <a:t>So when a chatbot is running , it gets the user input and predicts the class where it belongs and then compare them and writes the result as reply of chatbot.</a:t>
            </a:r>
            <a:endParaRPr lang="en-US"/>
          </a:p>
        </p:txBody>
      </p:sp>
    </p:spTree>
    <p:extLst>
      <p:ext uri="{BB962C8B-B14F-4D97-AF65-F5344CB8AC3E}">
        <p14:creationId xmlns:p14="http://schemas.microsoft.com/office/powerpoint/2010/main" val="20965290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Graphical user interface, text, application&#10;&#10;Description automatically generated">
            <a:extLst>
              <a:ext uri="{FF2B5EF4-FFF2-40B4-BE49-F238E27FC236}">
                <a16:creationId xmlns:a16="http://schemas.microsoft.com/office/drawing/2014/main" id="{3F4806FA-9A6F-4C88-82B1-5844684848DC}"/>
              </a:ext>
            </a:extLst>
          </p:cNvPr>
          <p:cNvPicPr>
            <a:picLocks noChangeAspect="1"/>
          </p:cNvPicPr>
          <p:nvPr/>
        </p:nvPicPr>
        <p:blipFill rotWithShape="1">
          <a:blip r:embed="rId2"/>
          <a:srcRect l="5198" t="30131" r="54208" b="17467"/>
          <a:stretch/>
        </p:blipFill>
        <p:spPr>
          <a:xfrm>
            <a:off x="524107" y="689048"/>
            <a:ext cx="7107773" cy="5228115"/>
          </a:xfrm>
          <a:prstGeom prst="rect">
            <a:avLst/>
          </a:prstGeom>
        </p:spPr>
      </p:pic>
    </p:spTree>
    <p:extLst>
      <p:ext uri="{BB962C8B-B14F-4D97-AF65-F5344CB8AC3E}">
        <p14:creationId xmlns:p14="http://schemas.microsoft.com/office/powerpoint/2010/main" val="29974034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5616CDB-7FD4-455A-8EE9-D5831C78C99B}"/>
              </a:ext>
            </a:extLst>
          </p:cNvPr>
          <p:cNvSpPr txBox="1"/>
          <p:nvPr/>
        </p:nvSpPr>
        <p:spPr>
          <a:xfrm>
            <a:off x="301083" y="217448"/>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solidFill>
                  <a:srgbClr val="FFFF00"/>
                </a:solidFill>
              </a:rPr>
              <a:t>Result.csv</a:t>
            </a:r>
            <a:endParaRPr lang="en-US"/>
          </a:p>
        </p:txBody>
      </p:sp>
      <p:pic>
        <p:nvPicPr>
          <p:cNvPr id="5" name="Picture 5">
            <a:extLst>
              <a:ext uri="{FF2B5EF4-FFF2-40B4-BE49-F238E27FC236}">
                <a16:creationId xmlns:a16="http://schemas.microsoft.com/office/drawing/2014/main" id="{7AB8B255-C333-4CBA-9727-FB068C6C6464}"/>
              </a:ext>
            </a:extLst>
          </p:cNvPr>
          <p:cNvPicPr>
            <a:picLocks noChangeAspect="1"/>
          </p:cNvPicPr>
          <p:nvPr/>
        </p:nvPicPr>
        <p:blipFill rotWithShape="1">
          <a:blip r:embed="rId2"/>
          <a:srcRect t="19900" r="4789" b="42288"/>
          <a:stretch/>
        </p:blipFill>
        <p:spPr>
          <a:xfrm>
            <a:off x="119876" y="716925"/>
            <a:ext cx="8918322" cy="2007931"/>
          </a:xfrm>
          <a:prstGeom prst="rect">
            <a:avLst/>
          </a:prstGeom>
        </p:spPr>
      </p:pic>
      <p:sp>
        <p:nvSpPr>
          <p:cNvPr id="7" name="TextBox 6">
            <a:extLst>
              <a:ext uri="{FF2B5EF4-FFF2-40B4-BE49-F238E27FC236}">
                <a16:creationId xmlns:a16="http://schemas.microsoft.com/office/drawing/2014/main" id="{6094F087-BCAB-4821-A387-81D01E01B3E4}"/>
              </a:ext>
            </a:extLst>
          </p:cNvPr>
          <p:cNvSpPr txBox="1"/>
          <p:nvPr/>
        </p:nvSpPr>
        <p:spPr>
          <a:xfrm>
            <a:off x="308052" y="3081919"/>
            <a:ext cx="5921296"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The result to respective input of the user is saved into csv file letter by letter in each column </a:t>
            </a:r>
            <a:r>
              <a:rPr lang="en-US" err="1"/>
              <a:t>inclusing</a:t>
            </a:r>
            <a:r>
              <a:rPr lang="en-US"/>
              <a:t> the white space.</a:t>
            </a:r>
          </a:p>
          <a:p>
            <a:r>
              <a:rPr lang="en-US"/>
              <a:t>This is because when the result is processed it is read and printed letter by letter in the chatbot which results in this.</a:t>
            </a:r>
          </a:p>
        </p:txBody>
      </p:sp>
    </p:spTree>
    <p:extLst>
      <p:ext uri="{BB962C8B-B14F-4D97-AF65-F5344CB8AC3E}">
        <p14:creationId xmlns:p14="http://schemas.microsoft.com/office/powerpoint/2010/main" val="3399730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C809A3F5-EC3B-4312-97E3-F11F93F2FADC}"/>
              </a:ext>
            </a:extLst>
          </p:cNvPr>
          <p:cNvSpPr>
            <a:spLocks noGrp="1"/>
          </p:cNvSpPr>
          <p:nvPr>
            <p:ph idx="1"/>
          </p:nvPr>
        </p:nvSpPr>
        <p:spPr>
          <a:xfrm>
            <a:off x="457200" y="777798"/>
            <a:ext cx="8229600" cy="5531562"/>
          </a:xfrm>
        </p:spPr>
        <p:txBody>
          <a:bodyPr vert="horz" lIns="91440" tIns="45720" rIns="91440" bIns="45720" anchor="t">
            <a:normAutofit/>
          </a:bodyPr>
          <a:lstStyle/>
          <a:p>
            <a:pPr>
              <a:buFont typeface="Wingdings"/>
              <a:buChar char="Ø"/>
            </a:pPr>
            <a:r>
              <a:rPr lang="en-US">
                <a:latin typeface="Abadi"/>
              </a:rPr>
              <a:t>This system application uses question and answer protocol within the style of chatbot to answer user </a:t>
            </a:r>
            <a:r>
              <a:rPr lang="en-US" err="1">
                <a:latin typeface="Abadi"/>
              </a:rPr>
              <a:t>queries.The</a:t>
            </a:r>
            <a:r>
              <a:rPr lang="en-US">
                <a:latin typeface="Abadi"/>
              </a:rPr>
              <a:t> response to the question is replied supported the user </a:t>
            </a:r>
            <a:r>
              <a:rPr lang="en-US" err="1">
                <a:latin typeface="Abadi"/>
              </a:rPr>
              <a:t>question.The</a:t>
            </a:r>
            <a:r>
              <a:rPr lang="en-US">
                <a:latin typeface="Abadi"/>
              </a:rPr>
              <a:t> significant keywords are fetched from the sentence through which we can identify symptoms of explicit illness.</a:t>
            </a:r>
          </a:p>
          <a:p>
            <a:pPr>
              <a:buClr>
                <a:srgbClr val="F9F9F9"/>
              </a:buClr>
              <a:buFont typeface="Wingdings"/>
              <a:buChar char="Ø"/>
            </a:pPr>
            <a:r>
              <a:rPr lang="en-US">
                <a:latin typeface="Abadi"/>
              </a:rPr>
              <a:t>This system is developed to scale back the tending price and time of the users because it is not potential for the users to go to the doctors once in a real time required.</a:t>
            </a:r>
          </a:p>
        </p:txBody>
      </p:sp>
      <p:sp>
        <p:nvSpPr>
          <p:cNvPr id="7" name="TextBox 6">
            <a:extLst>
              <a:ext uri="{FF2B5EF4-FFF2-40B4-BE49-F238E27FC236}">
                <a16:creationId xmlns:a16="http://schemas.microsoft.com/office/drawing/2014/main" id="{CC1D3641-FAA0-495C-9573-8E4A4A9D7270}"/>
              </a:ext>
            </a:extLst>
          </p:cNvPr>
          <p:cNvSpPr txBox="1"/>
          <p:nvPr/>
        </p:nvSpPr>
        <p:spPr>
          <a:xfrm>
            <a:off x="3200400" y="3200399"/>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27531016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A5E56-F27A-435F-ABA2-339148C05E42}"/>
              </a:ext>
            </a:extLst>
          </p:cNvPr>
          <p:cNvSpPr>
            <a:spLocks noGrp="1"/>
          </p:cNvSpPr>
          <p:nvPr>
            <p:ph type="title"/>
          </p:nvPr>
        </p:nvSpPr>
        <p:spPr>
          <a:xfrm>
            <a:off x="457200" y="274638"/>
            <a:ext cx="7267808" cy="543622"/>
          </a:xfrm>
        </p:spPr>
        <p:txBody>
          <a:bodyPr vert="horz" lIns="91440" tIns="45720" rIns="91440" bIns="45720" anchor="ctr">
            <a:normAutofit fontScale="90000"/>
            <a:scene3d>
              <a:camera prst="orthographicFront"/>
              <a:lightRig rig="soft" dir="t">
                <a:rot lat="0" lon="0" rev="16800000"/>
              </a:lightRig>
            </a:scene3d>
            <a:sp3d prstMaterial="softEdge">
              <a:bevelT w="38100" h="38100"/>
            </a:sp3d>
          </a:bodyPr>
          <a:lstStyle/>
          <a:p>
            <a:r>
              <a:rPr lang="en-US">
                <a:solidFill>
                  <a:srgbClr val="FFFF00"/>
                </a:solidFill>
                <a:latin typeface="Bahnschrift Condensed"/>
              </a:rPr>
              <a:t>Chatbot functioning</a:t>
            </a:r>
          </a:p>
        </p:txBody>
      </p:sp>
      <p:pic>
        <p:nvPicPr>
          <p:cNvPr id="4" name="Picture 4" descr="Graphical user interface, text, application, email&#10;&#10;Description automatically generated">
            <a:extLst>
              <a:ext uri="{FF2B5EF4-FFF2-40B4-BE49-F238E27FC236}">
                <a16:creationId xmlns:a16="http://schemas.microsoft.com/office/drawing/2014/main" id="{50C5FFBF-2063-44ED-AA67-375E97A28F69}"/>
              </a:ext>
            </a:extLst>
          </p:cNvPr>
          <p:cNvPicPr>
            <a:picLocks noGrp="1" noChangeAspect="1"/>
          </p:cNvPicPr>
          <p:nvPr>
            <p:ph idx="1"/>
          </p:nvPr>
        </p:nvPicPr>
        <p:blipFill rotWithShape="1">
          <a:blip r:embed="rId2"/>
          <a:srcRect l="6430" t="35435" r="14890" b="10811"/>
          <a:stretch/>
        </p:blipFill>
        <p:spPr>
          <a:xfrm>
            <a:off x="-2788" y="1352347"/>
            <a:ext cx="9151368" cy="3543531"/>
          </a:xfrm>
        </p:spPr>
      </p:pic>
    </p:spTree>
    <p:extLst>
      <p:ext uri="{BB962C8B-B14F-4D97-AF65-F5344CB8AC3E}">
        <p14:creationId xmlns:p14="http://schemas.microsoft.com/office/powerpoint/2010/main" val="12009936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A9E4C-0B16-43C4-A586-DF54196243E5}"/>
              </a:ext>
            </a:extLst>
          </p:cNvPr>
          <p:cNvSpPr>
            <a:spLocks noGrp="1"/>
          </p:cNvSpPr>
          <p:nvPr>
            <p:ph type="title"/>
          </p:nvPr>
        </p:nvSpPr>
        <p:spPr>
          <a:xfrm>
            <a:off x="1160585" y="-50001"/>
            <a:ext cx="7025731" cy="994207"/>
          </a:xfrm>
        </p:spPr>
        <p:txBody>
          <a:bodyPr vert="horz" lIns="91440" tIns="45720" rIns="91440" bIns="45720" anchor="ctr">
            <a:normAutofit/>
            <a:scene3d>
              <a:camera prst="orthographicFront"/>
              <a:lightRig rig="soft" dir="t">
                <a:rot lat="0" lon="0" rev="16800000"/>
              </a:lightRig>
            </a:scene3d>
            <a:sp3d prstMaterial="softEdge">
              <a:bevelT w="38100" h="38100"/>
            </a:sp3d>
          </a:bodyPr>
          <a:lstStyle/>
          <a:p>
            <a:r>
              <a:rPr lang="en-US">
                <a:solidFill>
                  <a:srgbClr val="FFFF00"/>
                </a:solidFill>
                <a:latin typeface="Arial Rounded MT Bold"/>
              </a:rPr>
              <a:t>Evaluation Formulae</a:t>
            </a:r>
          </a:p>
        </p:txBody>
      </p:sp>
      <p:sp>
        <p:nvSpPr>
          <p:cNvPr id="3" name="Content Placeholder 2">
            <a:extLst>
              <a:ext uri="{FF2B5EF4-FFF2-40B4-BE49-F238E27FC236}">
                <a16:creationId xmlns:a16="http://schemas.microsoft.com/office/drawing/2014/main" id="{5C73839D-758A-4DD4-8741-CCCB09A349A2}"/>
              </a:ext>
            </a:extLst>
          </p:cNvPr>
          <p:cNvSpPr>
            <a:spLocks noGrp="1"/>
          </p:cNvSpPr>
          <p:nvPr>
            <p:ph idx="1"/>
          </p:nvPr>
        </p:nvSpPr>
        <p:spPr>
          <a:xfrm>
            <a:off x="145263" y="811532"/>
            <a:ext cx="8916653" cy="5849519"/>
          </a:xfrm>
        </p:spPr>
        <p:txBody>
          <a:bodyPr vert="horz" lIns="91440" tIns="45720" rIns="91440" bIns="45720" anchor="t">
            <a:normAutofit lnSpcReduction="10000"/>
          </a:bodyPr>
          <a:lstStyle/>
          <a:p>
            <a:pPr marL="422910" indent="-285750">
              <a:buClr>
                <a:srgbClr val="F9F9F9"/>
              </a:buClr>
            </a:pPr>
            <a:r>
              <a:rPr lang="en-US" sz="1800">
                <a:ea typeface="+mn-lt"/>
                <a:cs typeface="+mn-lt"/>
              </a:rPr>
              <a:t>¨Term frequency ( </a:t>
            </a:r>
            <a:r>
              <a:rPr lang="en-US" sz="1800" err="1">
                <a:ea typeface="+mn-lt"/>
                <a:cs typeface="+mn-lt"/>
              </a:rPr>
              <a:t>tf</a:t>
            </a:r>
            <a:r>
              <a:rPr lang="en-US" sz="1800">
                <a:ea typeface="+mn-lt"/>
                <a:cs typeface="+mn-lt"/>
              </a:rPr>
              <a:t> ) Generally, when building a model with the goal of understanding text, you’ll see all of stop words being removed. Another approach is to score the relative importance of words using TF-IDF. The number of times a word seems during a sentence divided by the entire number of words within the sentence. Each sentence has its own term frequency.</a:t>
            </a:r>
            <a:endParaRPr lang="en-US" sz="1800"/>
          </a:p>
          <a:p>
            <a:pPr marL="422910" indent="-285750">
              <a:buClr>
                <a:srgbClr val="F9F9F9"/>
              </a:buClr>
            </a:pPr>
            <a:endParaRPr lang="en-US" sz="1800"/>
          </a:p>
          <a:p>
            <a:pPr marL="137160" indent="0">
              <a:buClr>
                <a:srgbClr val="F9F9F9"/>
              </a:buClr>
              <a:buNone/>
            </a:pPr>
            <a:r>
              <a:rPr lang="en-US" sz="1800"/>
              <a:t>                               </a:t>
            </a:r>
          </a:p>
          <a:p>
            <a:pPr marL="137160" indent="0">
              <a:buNone/>
            </a:pPr>
            <a:endParaRPr lang="en-US" sz="1800"/>
          </a:p>
          <a:p>
            <a:r>
              <a:rPr lang="en-US" sz="1800">
                <a:ea typeface="+mn-lt"/>
                <a:cs typeface="+mn-lt"/>
              </a:rPr>
              <a:t>¨The log of the number of documents divided by the number of documents that contain the word. Inverse data frequency determines the weight of unique words across all documents in the corpus.</a:t>
            </a:r>
          </a:p>
          <a:p>
            <a:pPr>
              <a:buClr>
                <a:srgbClr val="F9F9F9"/>
              </a:buClr>
            </a:pPr>
            <a:endParaRPr lang="en-US" sz="1800"/>
          </a:p>
          <a:p>
            <a:pPr>
              <a:buClr>
                <a:srgbClr val="F9F9F9"/>
              </a:buClr>
            </a:pPr>
            <a:endParaRPr lang="en-US" sz="1800"/>
          </a:p>
          <a:p>
            <a:pPr>
              <a:buClr>
                <a:srgbClr val="F9F9F9"/>
              </a:buClr>
            </a:pPr>
            <a:endParaRPr lang="en-US" sz="1800"/>
          </a:p>
          <a:p>
            <a:pPr>
              <a:buClr>
                <a:srgbClr val="F9F9F9"/>
              </a:buClr>
            </a:pPr>
            <a:r>
              <a:rPr lang="en-US" sz="1800">
                <a:ea typeface="+mn-lt"/>
                <a:cs typeface="+mn-lt"/>
              </a:rPr>
              <a:t>N-gram is a neighboring sequence of n-items from a given sample of text</a:t>
            </a:r>
            <a:endParaRPr lang="en-US" sz="1800"/>
          </a:p>
          <a:p>
            <a:pPr marL="137160" indent="0">
              <a:buClr>
                <a:srgbClr val="F9F9F9"/>
              </a:buClr>
              <a:buNone/>
            </a:pPr>
            <a:r>
              <a:rPr lang="en-US" sz="1800">
                <a:ea typeface="+mn-lt"/>
                <a:cs typeface="+mn-lt"/>
              </a:rPr>
              <a:t>       N-items means we can have two items, three items and so on. </a:t>
            </a:r>
            <a:endParaRPr lang="en-US"/>
          </a:p>
          <a:p>
            <a:pPr marL="137160" indent="0">
              <a:buClr>
                <a:srgbClr val="F9F9F9"/>
              </a:buClr>
              <a:buNone/>
            </a:pPr>
            <a:r>
              <a:rPr lang="en-US" sz="1800">
                <a:ea typeface="+mn-lt"/>
                <a:cs typeface="+mn-lt"/>
              </a:rPr>
              <a:t>       So, it is a contiguous sequence of some items.</a:t>
            </a:r>
            <a:endParaRPr lang="en-US"/>
          </a:p>
          <a:p>
            <a:pPr marL="137160" indent="0">
              <a:buClr>
                <a:srgbClr val="F9F9F9"/>
              </a:buClr>
              <a:buNone/>
            </a:pPr>
            <a:r>
              <a:rPr lang="en-US" sz="1800">
                <a:ea typeface="+mn-lt"/>
                <a:cs typeface="+mn-lt"/>
              </a:rPr>
              <a:t>       It helped to predicting the next word in a sentence. </a:t>
            </a:r>
            <a:endParaRPr lang="en-US"/>
          </a:p>
          <a:p>
            <a:pPr marL="137160" indent="0">
              <a:buClr>
                <a:srgbClr val="F9F9F9"/>
              </a:buClr>
              <a:buNone/>
            </a:pPr>
            <a:r>
              <a:rPr lang="en-US" sz="1800">
                <a:ea typeface="+mn-lt"/>
                <a:cs typeface="+mn-lt"/>
              </a:rPr>
              <a:t>       Things will be characters, words, sentences.</a:t>
            </a:r>
            <a:endParaRPr lang="en-US"/>
          </a:p>
          <a:p>
            <a:pPr marL="137160" indent="0">
              <a:buClr>
                <a:srgbClr val="F9F9F9"/>
              </a:buClr>
              <a:buNone/>
            </a:pPr>
            <a:r>
              <a:rPr lang="en-US" sz="1800">
                <a:ea typeface="+mn-lt"/>
                <a:cs typeface="+mn-lt"/>
              </a:rPr>
              <a:t>                                          N = sequence of some items</a:t>
            </a:r>
            <a:endParaRPr lang="en-US"/>
          </a:p>
        </p:txBody>
      </p:sp>
      <p:pic>
        <p:nvPicPr>
          <p:cNvPr id="4" name="Picture 4" descr="A picture containing text&#10;&#10;Description automatically generated">
            <a:extLst>
              <a:ext uri="{FF2B5EF4-FFF2-40B4-BE49-F238E27FC236}">
                <a16:creationId xmlns:a16="http://schemas.microsoft.com/office/drawing/2014/main" id="{47211C35-FD8B-445C-9460-216B9B3DDA84}"/>
              </a:ext>
            </a:extLst>
          </p:cNvPr>
          <p:cNvPicPr>
            <a:picLocks noChangeAspect="1"/>
          </p:cNvPicPr>
          <p:nvPr/>
        </p:nvPicPr>
        <p:blipFill>
          <a:blip r:embed="rId2"/>
          <a:stretch>
            <a:fillRect/>
          </a:stretch>
        </p:blipFill>
        <p:spPr>
          <a:xfrm>
            <a:off x="3270095" y="2167129"/>
            <a:ext cx="2311091" cy="878937"/>
          </a:xfrm>
          <a:prstGeom prst="rect">
            <a:avLst/>
          </a:prstGeom>
        </p:spPr>
      </p:pic>
      <p:pic>
        <p:nvPicPr>
          <p:cNvPr id="5" name="Picture 5" descr="Text&#10;&#10;Description automatically generated">
            <a:extLst>
              <a:ext uri="{FF2B5EF4-FFF2-40B4-BE49-F238E27FC236}">
                <a16:creationId xmlns:a16="http://schemas.microsoft.com/office/drawing/2014/main" id="{E0643B97-6921-46E4-B062-F10CD9C7BCAA}"/>
              </a:ext>
            </a:extLst>
          </p:cNvPr>
          <p:cNvPicPr>
            <a:picLocks noChangeAspect="1"/>
          </p:cNvPicPr>
          <p:nvPr/>
        </p:nvPicPr>
        <p:blipFill>
          <a:blip r:embed="rId3"/>
          <a:stretch>
            <a:fillRect/>
          </a:stretch>
        </p:blipFill>
        <p:spPr>
          <a:xfrm>
            <a:off x="3367668" y="3916095"/>
            <a:ext cx="2213518" cy="865760"/>
          </a:xfrm>
          <a:prstGeom prst="rect">
            <a:avLst/>
          </a:prstGeom>
        </p:spPr>
      </p:pic>
    </p:spTree>
    <p:extLst>
      <p:ext uri="{BB962C8B-B14F-4D97-AF65-F5344CB8AC3E}">
        <p14:creationId xmlns:p14="http://schemas.microsoft.com/office/powerpoint/2010/main" val="32498929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514E-BE96-48A0-9133-172B3C9D3283}"/>
              </a:ext>
            </a:extLst>
          </p:cNvPr>
          <p:cNvSpPr>
            <a:spLocks noGrp="1"/>
          </p:cNvSpPr>
          <p:nvPr>
            <p:ph type="title"/>
          </p:nvPr>
        </p:nvSpPr>
        <p:spPr>
          <a:xfrm>
            <a:off x="-188130" y="285576"/>
            <a:ext cx="3482596" cy="858618"/>
          </a:xfrm>
        </p:spPr>
        <p:txBody>
          <a:bodyPr vert="horz" lIns="91440" tIns="45720" rIns="91440" bIns="45720" anchor="ctr">
            <a:normAutofit fontScale="90000"/>
            <a:scene3d>
              <a:camera prst="orthographicFront"/>
              <a:lightRig rig="soft" dir="t">
                <a:rot lat="0" lon="0" rev="16800000"/>
              </a:lightRig>
            </a:scene3d>
            <a:sp3d prstMaterial="softEdge">
              <a:bevelT w="38100" h="38100"/>
            </a:sp3d>
          </a:bodyPr>
          <a:lstStyle/>
          <a:p>
            <a:r>
              <a:rPr lang="en-US">
                <a:solidFill>
                  <a:schemeClr val="tx1"/>
                </a:solidFill>
              </a:rPr>
              <a:t>References</a:t>
            </a:r>
            <a:br>
              <a:rPr lang="en-US"/>
            </a:br>
            <a:endParaRPr lang="en-US"/>
          </a:p>
        </p:txBody>
      </p:sp>
      <p:sp>
        <p:nvSpPr>
          <p:cNvPr id="3" name="Content Placeholder 2">
            <a:extLst>
              <a:ext uri="{FF2B5EF4-FFF2-40B4-BE49-F238E27FC236}">
                <a16:creationId xmlns:a16="http://schemas.microsoft.com/office/drawing/2014/main" id="{D862A699-4182-4716-A2B0-E1AFF4BE350F}"/>
              </a:ext>
            </a:extLst>
          </p:cNvPr>
          <p:cNvSpPr>
            <a:spLocks noGrp="1"/>
          </p:cNvSpPr>
          <p:nvPr>
            <p:ph idx="1"/>
          </p:nvPr>
        </p:nvSpPr>
        <p:spPr>
          <a:xfrm>
            <a:off x="530096" y="895245"/>
            <a:ext cx="8612422" cy="5781064"/>
          </a:xfrm>
        </p:spPr>
        <p:txBody>
          <a:bodyPr vert="horz" lIns="91440" tIns="45720" rIns="91440" bIns="45720" anchor="t">
            <a:normAutofit lnSpcReduction="10000"/>
          </a:bodyPr>
          <a:lstStyle/>
          <a:p>
            <a:pPr marL="0" indent="0">
              <a:buNone/>
            </a:pPr>
            <a:r>
              <a:rPr lang="en-US" sz="2000">
                <a:latin typeface="Abadi"/>
              </a:rPr>
              <a:t>[1]. S. Divya, Indumathi, S. Ishwarya,  </a:t>
            </a:r>
            <a:r>
              <a:rPr lang="en-US" sz="2000" err="1">
                <a:latin typeface="Abadi"/>
              </a:rPr>
              <a:t>M.Priyasankari</a:t>
            </a:r>
            <a:r>
              <a:rPr lang="en-US" sz="2000">
                <a:latin typeface="Abadi"/>
              </a:rPr>
              <a:t>, </a:t>
            </a:r>
            <a:r>
              <a:rPr lang="en-US" sz="2000" err="1">
                <a:latin typeface="Abadi"/>
              </a:rPr>
              <a:t>S.Kalpanadevi</a:t>
            </a:r>
            <a:r>
              <a:rPr lang="en-US" sz="2000">
                <a:latin typeface="Abadi"/>
              </a:rPr>
              <a:t> | A Self-Diagnosis Medical Chatbot Using Artificial Intelligence | Institute of Electrical and Engineers June 2019</a:t>
            </a:r>
            <a:endParaRPr lang="en-US" sz="2000">
              <a:latin typeface="Abadi"/>
              <a:ea typeface="+mn-lt"/>
              <a:cs typeface="+mn-lt"/>
            </a:endParaRPr>
          </a:p>
          <a:p>
            <a:pPr marL="0" indent="0">
              <a:buNone/>
            </a:pPr>
            <a:endParaRPr lang="en-US" sz="2000">
              <a:latin typeface="Abadi"/>
            </a:endParaRPr>
          </a:p>
          <a:p>
            <a:pPr marL="0" indent="0">
              <a:buNone/>
            </a:pPr>
            <a:r>
              <a:rPr lang="en-US" sz="2000">
                <a:latin typeface="Abadi"/>
              </a:rPr>
              <a:t>[2]. </a:t>
            </a:r>
            <a:r>
              <a:rPr lang="en-US" sz="2000">
                <a:latin typeface="Abadi"/>
                <a:ea typeface="+mn-lt"/>
                <a:cs typeface="+mn-lt"/>
              </a:rPr>
              <a:t>Rohit Binu Mathew, Sandra Varghese, Sera Elsa Joy, </a:t>
            </a:r>
            <a:r>
              <a:rPr lang="en-US" sz="2000" err="1">
                <a:latin typeface="Abadi"/>
                <a:ea typeface="+mn-lt"/>
                <a:cs typeface="+mn-lt"/>
              </a:rPr>
              <a:t>Swanthana</a:t>
            </a:r>
            <a:r>
              <a:rPr lang="en-US" sz="2000">
                <a:latin typeface="Abadi"/>
                <a:ea typeface="+mn-lt"/>
                <a:cs typeface="+mn-lt"/>
              </a:rPr>
              <a:t> Susan Alex | Published 2019 | Computer Science - 3rd International Conference on Trends in Electronics and </a:t>
            </a:r>
            <a:endParaRPr lang="en-US">
              <a:latin typeface="Abadi"/>
              <a:ea typeface="+mn-lt"/>
              <a:cs typeface="+mn-lt"/>
            </a:endParaRPr>
          </a:p>
          <a:p>
            <a:pPr marL="0" indent="0">
              <a:buNone/>
            </a:pPr>
            <a:r>
              <a:rPr lang="en-US" sz="2000">
                <a:latin typeface="Abadi"/>
                <a:ea typeface="+mn-lt"/>
                <a:cs typeface="+mn-lt"/>
              </a:rPr>
              <a:t>Informatics (ICOEI)</a:t>
            </a:r>
          </a:p>
          <a:p>
            <a:pPr marL="0" indent="0">
              <a:buNone/>
            </a:pPr>
            <a:endParaRPr lang="en-US" sz="2000">
              <a:latin typeface="Abadi"/>
            </a:endParaRPr>
          </a:p>
          <a:p>
            <a:pPr marL="0" indent="0">
              <a:buNone/>
            </a:pPr>
            <a:r>
              <a:rPr lang="en-US" sz="2000">
                <a:latin typeface="Abadi"/>
              </a:rPr>
              <a:t>[3].  </a:t>
            </a:r>
            <a:r>
              <a:rPr lang="en-US" sz="2000">
                <a:latin typeface="Abadi"/>
                <a:ea typeface="+mn-lt"/>
                <a:cs typeface="+mn-lt"/>
              </a:rPr>
              <a:t>D. Madhu, C. Jain, Elmy Sebastain, Shinoy Shaji, A. </a:t>
            </a:r>
            <a:r>
              <a:rPr lang="en-US" sz="2000" err="1">
                <a:latin typeface="Abadi"/>
                <a:ea typeface="+mn-lt"/>
                <a:cs typeface="+mn-lt"/>
              </a:rPr>
              <a:t>Ajayakumar</a:t>
            </a:r>
            <a:r>
              <a:rPr lang="en-US" sz="2000">
                <a:latin typeface="Abadi"/>
                <a:ea typeface="+mn-lt"/>
                <a:cs typeface="+mn-lt"/>
              </a:rPr>
              <a:t>| Published 2017- Medicine International Conference on Inventive Communication and Computational Technologies </a:t>
            </a:r>
            <a:endParaRPr lang="en-US">
              <a:latin typeface="Abadi"/>
            </a:endParaRPr>
          </a:p>
          <a:p>
            <a:pPr marL="0" indent="0">
              <a:buNone/>
            </a:pPr>
            <a:r>
              <a:rPr lang="en-US" sz="2000">
                <a:latin typeface="Abadi"/>
                <a:ea typeface="+mn-lt"/>
                <a:cs typeface="+mn-lt"/>
              </a:rPr>
              <a:t>(ICICCT)</a:t>
            </a:r>
          </a:p>
          <a:p>
            <a:pPr marL="0" indent="0">
              <a:buNone/>
            </a:pPr>
            <a:endParaRPr lang="en-US" sz="2000">
              <a:latin typeface="Abadi"/>
            </a:endParaRPr>
          </a:p>
          <a:p>
            <a:pPr marL="0" indent="0">
              <a:buNone/>
            </a:pPr>
            <a:r>
              <a:rPr lang="en-US" sz="2000">
                <a:latin typeface="Abadi"/>
              </a:rPr>
              <a:t>[4]. </a:t>
            </a:r>
            <a:r>
              <a:rPr lang="en-US" sz="2000" err="1">
                <a:latin typeface="Abadi"/>
                <a:ea typeface="+mn-lt"/>
                <a:cs typeface="+mn-lt"/>
              </a:rPr>
              <a:t>hifa</a:t>
            </a:r>
            <a:r>
              <a:rPr lang="en-US" sz="2000">
                <a:latin typeface="Abadi"/>
                <a:ea typeface="+mn-lt"/>
                <a:cs typeface="+mn-lt"/>
              </a:rPr>
              <a:t> Ghare, Sabreen Shaikh, Tasmia Bano Shaikh and Habib Fakih Awab | Self-Diagnosis Medical Chat-Bot Using Artificial </a:t>
            </a:r>
            <a:endParaRPr lang="en-US">
              <a:latin typeface="Abadi"/>
            </a:endParaRPr>
          </a:p>
          <a:p>
            <a:pPr marL="0" indent="0">
              <a:buNone/>
            </a:pPr>
            <a:r>
              <a:rPr lang="en-US" sz="2000">
                <a:latin typeface="Abadi"/>
                <a:ea typeface="+mn-lt"/>
                <a:cs typeface="+mn-lt"/>
              </a:rPr>
              <a:t>Intelligence || </a:t>
            </a:r>
            <a:r>
              <a:rPr lang="en-US" sz="2000" err="1">
                <a:latin typeface="Abadi"/>
                <a:ea typeface="+mn-lt"/>
                <a:cs typeface="+mn-lt"/>
              </a:rPr>
              <a:t>EasyChair</a:t>
            </a:r>
            <a:r>
              <a:rPr lang="en-US" sz="2000">
                <a:latin typeface="Abadi"/>
                <a:ea typeface="+mn-lt"/>
                <a:cs typeface="+mn-lt"/>
              </a:rPr>
              <a:t> Preprint no. 2736</a:t>
            </a:r>
            <a:endParaRPr lang="en-US">
              <a:latin typeface="Abadi"/>
            </a:endParaRPr>
          </a:p>
        </p:txBody>
      </p:sp>
    </p:spTree>
    <p:extLst>
      <p:ext uri="{BB962C8B-B14F-4D97-AF65-F5344CB8AC3E}">
        <p14:creationId xmlns:p14="http://schemas.microsoft.com/office/powerpoint/2010/main" val="36258223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53132-BF99-4188-9A16-00DB6A86C7F1}"/>
              </a:ext>
            </a:extLst>
          </p:cNvPr>
          <p:cNvSpPr>
            <a:spLocks noGrp="1"/>
          </p:cNvSpPr>
          <p:nvPr>
            <p:ph type="title"/>
          </p:nvPr>
        </p:nvSpPr>
        <p:spPr>
          <a:xfrm>
            <a:off x="52501" y="318389"/>
            <a:ext cx="2859141" cy="705488"/>
          </a:xfrm>
        </p:spPr>
        <p:txBody>
          <a:bodyPr vert="horz" lIns="91440" tIns="45720" rIns="91440" bIns="45720" anchor="ctr">
            <a:normAutofit fontScale="90000"/>
            <a:scene3d>
              <a:camera prst="orthographicFront"/>
              <a:lightRig rig="soft" dir="t">
                <a:rot lat="0" lon="0" rev="16800000"/>
              </a:lightRig>
            </a:scene3d>
            <a:sp3d prstMaterial="softEdge">
              <a:bevelT w="38100" h="38100"/>
            </a:sp3d>
          </a:bodyPr>
          <a:lstStyle/>
          <a:p>
            <a:br>
              <a:rPr lang="en-US"/>
            </a:br>
            <a:endParaRPr lang="en-US">
              <a:solidFill>
                <a:srgbClr val="FFFFFF"/>
              </a:solidFill>
            </a:endParaRPr>
          </a:p>
        </p:txBody>
      </p:sp>
      <p:sp>
        <p:nvSpPr>
          <p:cNvPr id="3" name="Content Placeholder 2">
            <a:extLst>
              <a:ext uri="{FF2B5EF4-FFF2-40B4-BE49-F238E27FC236}">
                <a16:creationId xmlns:a16="http://schemas.microsoft.com/office/drawing/2014/main" id="{B94B9BD9-2ADF-41E5-8D71-BEA2BBFD0FFA}"/>
              </a:ext>
            </a:extLst>
          </p:cNvPr>
          <p:cNvSpPr>
            <a:spLocks noGrp="1"/>
          </p:cNvSpPr>
          <p:nvPr>
            <p:ph idx="1"/>
          </p:nvPr>
        </p:nvSpPr>
        <p:spPr>
          <a:xfrm>
            <a:off x="512489" y="1016705"/>
            <a:ext cx="8984308" cy="6188927"/>
          </a:xfrm>
        </p:spPr>
        <p:txBody>
          <a:bodyPr vert="horz" lIns="91440" tIns="45720" rIns="91440" bIns="45720" anchor="t">
            <a:normAutofit/>
          </a:bodyPr>
          <a:lstStyle/>
          <a:p>
            <a:pPr marL="0" indent="0">
              <a:buNone/>
            </a:pPr>
            <a:r>
              <a:rPr lang="en-US" sz="2000">
                <a:latin typeface="Abadi"/>
              </a:rPr>
              <a:t>[5]. </a:t>
            </a:r>
            <a:r>
              <a:rPr lang="en-US" sz="2000">
                <a:latin typeface="Abadi"/>
                <a:ea typeface="+mn-lt"/>
                <a:cs typeface="+mn-lt"/>
              </a:rPr>
              <a:t>Pu Han , Si Shen , </a:t>
            </a:r>
            <a:r>
              <a:rPr lang="en-US" sz="2000" err="1">
                <a:latin typeface="Abadi"/>
                <a:ea typeface="+mn-lt"/>
                <a:cs typeface="+mn-lt"/>
              </a:rPr>
              <a:t>Dongbo</a:t>
            </a:r>
            <a:r>
              <a:rPr lang="en-US" sz="2000">
                <a:latin typeface="Abadi"/>
                <a:ea typeface="+mn-lt"/>
                <a:cs typeface="+mn-lt"/>
              </a:rPr>
              <a:t> Wang , Yanyun Liu, “The influence of </a:t>
            </a:r>
            <a:endParaRPr lang="en-US">
              <a:latin typeface="Abadi"/>
            </a:endParaRPr>
          </a:p>
          <a:p>
            <a:pPr>
              <a:buNone/>
            </a:pPr>
            <a:r>
              <a:rPr lang="en-US" sz="2000">
                <a:latin typeface="Abadi"/>
                <a:ea typeface="+mn-lt"/>
                <a:cs typeface="+mn-lt"/>
              </a:rPr>
              <a:t>word normalization in English document clustering”, 2012 IEEE </a:t>
            </a:r>
            <a:endParaRPr lang="en-US">
              <a:latin typeface="Abadi"/>
            </a:endParaRPr>
          </a:p>
          <a:p>
            <a:pPr>
              <a:buNone/>
            </a:pPr>
            <a:r>
              <a:rPr lang="en-US" sz="2000">
                <a:latin typeface="Abadi"/>
                <a:ea typeface="+mn-lt"/>
                <a:cs typeface="+mn-lt"/>
              </a:rPr>
              <a:t>International Conference on Computer Science and Automation </a:t>
            </a:r>
            <a:endParaRPr lang="en-US">
              <a:latin typeface="Abadi"/>
            </a:endParaRPr>
          </a:p>
          <a:p>
            <a:pPr marL="137160" indent="0">
              <a:buNone/>
            </a:pPr>
            <a:r>
              <a:rPr lang="en-US" sz="2000">
                <a:latin typeface="Abadi"/>
                <a:ea typeface="+mn-lt"/>
                <a:cs typeface="+mn-lt"/>
              </a:rPr>
              <a:t>Engineering (CSAE). doi:10.1109/csae.2012.6272740</a:t>
            </a:r>
          </a:p>
          <a:p>
            <a:pPr marL="137160" indent="0">
              <a:buNone/>
            </a:pPr>
            <a:endParaRPr lang="en-US" sz="2000">
              <a:latin typeface="Abadi"/>
              <a:ea typeface="+mn-lt"/>
              <a:cs typeface="+mn-lt"/>
            </a:endParaRPr>
          </a:p>
          <a:p>
            <a:pPr marL="0" indent="0">
              <a:buNone/>
            </a:pPr>
            <a:r>
              <a:rPr lang="en-US" sz="2000">
                <a:latin typeface="Abadi"/>
                <a:ea typeface="+mn-lt"/>
                <a:cs typeface="+mn-lt"/>
              </a:rPr>
              <a:t>[6]. S. Anil Kumar, C. Vamsi Krishna, P. Nikhila Reddy, B. Rohith</a:t>
            </a:r>
          </a:p>
          <a:p>
            <a:pPr>
              <a:buNone/>
            </a:pPr>
            <a:r>
              <a:rPr lang="en-US" sz="2000">
                <a:latin typeface="Abadi"/>
                <a:ea typeface="+mn-lt"/>
                <a:cs typeface="+mn-lt"/>
              </a:rPr>
              <a:t>Kumar Reddy, I. Jeena Jacob. (2020) | Self-Diagnosing Health </a:t>
            </a:r>
            <a:endParaRPr lang="en-US">
              <a:latin typeface="Abadi"/>
              <a:ea typeface="+mn-lt"/>
              <a:cs typeface="+mn-lt"/>
            </a:endParaRPr>
          </a:p>
          <a:p>
            <a:pPr>
              <a:buNone/>
            </a:pPr>
            <a:r>
              <a:rPr lang="en-US" sz="2000">
                <a:latin typeface="Abadi"/>
                <a:ea typeface="+mn-lt"/>
                <a:cs typeface="+mn-lt"/>
              </a:rPr>
              <a:t>Care Chatbot using Machine Learning | International Journal of </a:t>
            </a:r>
            <a:endParaRPr lang="en-US">
              <a:latin typeface="Abadi"/>
            </a:endParaRPr>
          </a:p>
          <a:p>
            <a:pPr marL="137160" indent="0">
              <a:buNone/>
            </a:pPr>
            <a:r>
              <a:rPr lang="en-US" sz="2000">
                <a:latin typeface="Abadi"/>
                <a:ea typeface="+mn-lt"/>
                <a:cs typeface="+mn-lt"/>
              </a:rPr>
              <a:t>Advanced Science and Technology, 29(05), 9323-9330</a:t>
            </a:r>
          </a:p>
          <a:p>
            <a:pPr marL="137160" indent="0">
              <a:buNone/>
            </a:pPr>
            <a:endParaRPr lang="en-US" sz="2000">
              <a:latin typeface="Abadi"/>
            </a:endParaRPr>
          </a:p>
          <a:p>
            <a:pPr marL="0" indent="0">
              <a:buNone/>
            </a:pPr>
            <a:r>
              <a:rPr lang="en-US" sz="2000">
                <a:latin typeface="Abadi"/>
              </a:rPr>
              <a:t>[7]. </a:t>
            </a:r>
            <a:r>
              <a:rPr lang="en-US" sz="2000">
                <a:latin typeface="Abadi"/>
                <a:ea typeface="+mn-lt"/>
                <a:cs typeface="+mn-lt"/>
              </a:rPr>
              <a:t>A. Eckhardt, C. Maier, and R. Buettner, “The Influence of Pressure to </a:t>
            </a:r>
            <a:endParaRPr lang="en-US" sz="2000">
              <a:latin typeface="Abadi"/>
            </a:endParaRPr>
          </a:p>
          <a:p>
            <a:pPr>
              <a:buNone/>
            </a:pPr>
            <a:r>
              <a:rPr lang="en-US" sz="2000">
                <a:latin typeface="Abadi"/>
                <a:ea typeface="+mn-lt"/>
                <a:cs typeface="+mn-lt"/>
              </a:rPr>
              <a:t>Perform and Experience on Changing Perceptions and User </a:t>
            </a:r>
            <a:endParaRPr lang="en-US">
              <a:latin typeface="Abadi"/>
              <a:ea typeface="+mn-lt"/>
              <a:cs typeface="+mn-lt"/>
            </a:endParaRPr>
          </a:p>
          <a:p>
            <a:pPr>
              <a:buNone/>
            </a:pPr>
            <a:r>
              <a:rPr lang="en-US" sz="2000">
                <a:latin typeface="Abadi"/>
                <a:ea typeface="+mn-lt"/>
                <a:cs typeface="+mn-lt"/>
              </a:rPr>
              <a:t>Performance: A Multi-Method Experimental Analysis,” in ICIS-33 </a:t>
            </a:r>
            <a:endParaRPr lang="en-US">
              <a:latin typeface="Abadi"/>
            </a:endParaRPr>
          </a:p>
          <a:p>
            <a:pPr marL="137160" indent="0">
              <a:buNone/>
            </a:pPr>
            <a:r>
              <a:rPr lang="en-US" sz="2000">
                <a:latin typeface="Abadi"/>
                <a:ea typeface="+mn-lt"/>
                <a:cs typeface="+mn-lt"/>
              </a:rPr>
              <a:t>Proc., paper 70, 2012.</a:t>
            </a:r>
            <a:endParaRPr lang="en-US">
              <a:latin typeface="Abadi"/>
            </a:endParaRPr>
          </a:p>
        </p:txBody>
      </p:sp>
    </p:spTree>
    <p:extLst>
      <p:ext uri="{BB962C8B-B14F-4D97-AF65-F5344CB8AC3E}">
        <p14:creationId xmlns:p14="http://schemas.microsoft.com/office/powerpoint/2010/main" val="2477308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E3E6D-3281-4288-9578-EA05A148417D}"/>
              </a:ext>
            </a:extLst>
          </p:cNvPr>
          <p:cNvSpPr>
            <a:spLocks noGrp="1"/>
          </p:cNvSpPr>
          <p:nvPr>
            <p:ph type="title"/>
          </p:nvPr>
        </p:nvSpPr>
        <p:spPr>
          <a:xfrm>
            <a:off x="500951" y="2808424"/>
            <a:ext cx="8229600" cy="1143000"/>
          </a:xfrm>
        </p:spPr>
        <p:txBody>
          <a:bodyPr vert="horz" lIns="91440" tIns="45720" rIns="91440" bIns="45720" anchor="ctr">
            <a:normAutofit/>
            <a:scene3d>
              <a:camera prst="orthographicFront"/>
              <a:lightRig rig="soft" dir="t">
                <a:rot lat="0" lon="0" rev="16800000"/>
              </a:lightRig>
            </a:scene3d>
            <a:sp3d prstMaterial="softEdge">
              <a:bevelT w="38100" h="38100"/>
            </a:sp3d>
          </a:bodyPr>
          <a:lstStyle/>
          <a:p>
            <a:r>
              <a:rPr lang="en-US" sz="6000">
                <a:solidFill>
                  <a:schemeClr val="tx1"/>
                </a:solidFill>
              </a:rPr>
              <a:t>THANK YOU</a:t>
            </a:r>
          </a:p>
        </p:txBody>
      </p:sp>
    </p:spTree>
    <p:extLst>
      <p:ext uri="{BB962C8B-B14F-4D97-AF65-F5344CB8AC3E}">
        <p14:creationId xmlns:p14="http://schemas.microsoft.com/office/powerpoint/2010/main" val="3188223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4784" y="260648"/>
            <a:ext cx="9289032" cy="1143000"/>
          </a:xfrm>
        </p:spPr>
        <p:txBody>
          <a:bodyPr/>
          <a:lstStyle/>
          <a:p>
            <a:r>
              <a:rPr lang="en-IN">
                <a:solidFill>
                  <a:schemeClr val="tx1"/>
                </a:solidFill>
              </a:rPr>
              <a:t>OBJECTIVE :</a:t>
            </a:r>
          </a:p>
        </p:txBody>
      </p:sp>
      <p:sp>
        <p:nvSpPr>
          <p:cNvPr id="3" name="Subtitle 2"/>
          <p:cNvSpPr>
            <a:spLocks noGrp="1"/>
          </p:cNvSpPr>
          <p:nvPr>
            <p:ph idx="1"/>
          </p:nvPr>
        </p:nvSpPr>
        <p:spPr>
          <a:xfrm>
            <a:off x="213722" y="1302616"/>
            <a:ext cx="7215101" cy="5858920"/>
          </a:xfrm>
        </p:spPr>
        <p:txBody>
          <a:bodyPr vert="horz" lIns="91440" tIns="45720" rIns="91440" bIns="45720" anchor="t">
            <a:normAutofit/>
          </a:bodyPr>
          <a:lstStyle/>
          <a:p>
            <a:pPr marL="457200" indent="-457200">
              <a:buFont typeface="Wingdings,Sans-Serif" pitchFamily="2" charset="2"/>
              <a:buChar char="ü"/>
            </a:pPr>
            <a:r>
              <a:rPr lang="en-IN">
                <a:latin typeface="Arial Narrow"/>
              </a:rPr>
              <a:t>In this project, we create a healthcare chatbot system using Python and NLT that can diagnosis the disease and provide basic information about the disease before consulting a doctor.</a:t>
            </a:r>
            <a:endParaRPr lang="en-US">
              <a:latin typeface="Arial Narrow"/>
              <a:ea typeface="+mn-lt"/>
              <a:cs typeface="+mn-lt"/>
            </a:endParaRPr>
          </a:p>
          <a:p>
            <a:pPr marL="457200" indent="-457200">
              <a:buClr>
                <a:srgbClr val="F9F9F9"/>
              </a:buClr>
              <a:buFont typeface="Wingdings,Sans-Serif" pitchFamily="2" charset="2"/>
              <a:buChar char="ü"/>
            </a:pPr>
            <a:r>
              <a:rPr lang="en-IN">
                <a:latin typeface="Arial Narrow"/>
              </a:rPr>
              <a:t>This real time chat system is simple and interactive. We crafted this system in such a way to detect disease according to the symptoms.</a:t>
            </a:r>
            <a:endParaRPr lang="en-US">
              <a:latin typeface="Arial Narrow"/>
              <a:ea typeface="+mn-lt"/>
              <a:cs typeface="+mn-lt"/>
            </a:endParaRPr>
          </a:p>
          <a:p>
            <a:pPr marL="457200" indent="-457200">
              <a:buClr>
                <a:srgbClr val="F9F9F9"/>
              </a:buClr>
              <a:buFont typeface="Wingdings,Sans-Serif" pitchFamily="2" charset="2"/>
              <a:buChar char="ü"/>
            </a:pPr>
            <a:r>
              <a:rPr lang="en-IN">
                <a:latin typeface="Arial Narrow" pitchFamily="34" charset="0"/>
              </a:rPr>
              <a:t>This chatbot’s true well-being is to promote the general public by offering sufficient advice in terms of a great and balanced life.</a:t>
            </a:r>
            <a:endParaRPr lang="en-US">
              <a:ea typeface="+mn-lt"/>
              <a:cs typeface="+mn-lt"/>
            </a:endParaRPr>
          </a:p>
          <a:p>
            <a:pPr marL="457200" indent="-457200">
              <a:buClr>
                <a:srgbClr val="F9F9F9"/>
              </a:buClr>
              <a:buFont typeface="Wingdings" pitchFamily="2" charset="2"/>
              <a:buChar char="ü"/>
            </a:pPr>
            <a:endParaRPr lang="en-IN">
              <a:latin typeface="Arial Narrow" pitchFamily="34" charset="0"/>
            </a:endParaRPr>
          </a:p>
        </p:txBody>
      </p:sp>
    </p:spTree>
    <p:extLst>
      <p:ext uri="{BB962C8B-B14F-4D97-AF65-F5344CB8AC3E}">
        <p14:creationId xmlns:p14="http://schemas.microsoft.com/office/powerpoint/2010/main" val="3146996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4591A-8851-419C-84DD-E37CD3F83C76}"/>
              </a:ext>
            </a:extLst>
          </p:cNvPr>
          <p:cNvSpPr>
            <a:spLocks noGrp="1"/>
          </p:cNvSpPr>
          <p:nvPr>
            <p:ph type="title"/>
          </p:nvPr>
        </p:nvSpPr>
        <p:spPr>
          <a:xfrm>
            <a:off x="-603766" y="-75372"/>
            <a:ext cx="6446741" cy="760178"/>
          </a:xfrm>
        </p:spPr>
        <p:txBody>
          <a:bodyPr vert="horz" lIns="91440" tIns="45720" rIns="91440" bIns="45720" anchor="ctr">
            <a:normAutofit/>
            <a:scene3d>
              <a:camera prst="orthographicFront"/>
              <a:lightRig rig="soft" dir="t">
                <a:rot lat="0" lon="0" rev="16800000"/>
              </a:lightRig>
            </a:scene3d>
            <a:sp3d prstMaterial="softEdge">
              <a:bevelT w="38100" h="38100"/>
            </a:sp3d>
          </a:bodyPr>
          <a:lstStyle/>
          <a:p>
            <a:r>
              <a:rPr lang="en-US">
                <a:solidFill>
                  <a:schemeClr val="tx1"/>
                </a:solidFill>
              </a:rPr>
              <a:t>Literature Survey</a:t>
            </a:r>
          </a:p>
        </p:txBody>
      </p:sp>
      <p:pic>
        <p:nvPicPr>
          <p:cNvPr id="3" name="Picture 3" descr="Text&#10;&#10;Description automatically generated">
            <a:extLst>
              <a:ext uri="{FF2B5EF4-FFF2-40B4-BE49-F238E27FC236}">
                <a16:creationId xmlns:a16="http://schemas.microsoft.com/office/drawing/2014/main" id="{C74D633B-8AAF-4A76-B60F-BA5A4BAC6DCE}"/>
              </a:ext>
            </a:extLst>
          </p:cNvPr>
          <p:cNvPicPr>
            <a:picLocks noChangeAspect="1"/>
          </p:cNvPicPr>
          <p:nvPr/>
        </p:nvPicPr>
        <p:blipFill rotWithShape="1">
          <a:blip r:embed="rId2"/>
          <a:srcRect l="9568" t="17910" r="9771" b="7889"/>
          <a:stretch/>
        </p:blipFill>
        <p:spPr>
          <a:xfrm>
            <a:off x="31938" y="787112"/>
            <a:ext cx="9092874" cy="5844217"/>
          </a:xfrm>
          <a:prstGeom prst="rect">
            <a:avLst/>
          </a:prstGeom>
        </p:spPr>
      </p:pic>
    </p:spTree>
    <p:extLst>
      <p:ext uri="{BB962C8B-B14F-4D97-AF65-F5344CB8AC3E}">
        <p14:creationId xmlns:p14="http://schemas.microsoft.com/office/powerpoint/2010/main" val="742704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a:extLst>
              <a:ext uri="{FF2B5EF4-FFF2-40B4-BE49-F238E27FC236}">
                <a16:creationId xmlns:a16="http://schemas.microsoft.com/office/drawing/2014/main" id="{0A61543E-03D7-4E24-B911-355AC1B3E8E0}"/>
              </a:ext>
            </a:extLst>
          </p:cNvPr>
          <p:cNvPicPr>
            <a:picLocks noChangeAspect="1"/>
          </p:cNvPicPr>
          <p:nvPr/>
        </p:nvPicPr>
        <p:blipFill>
          <a:blip r:embed="rId2"/>
          <a:stretch>
            <a:fillRect/>
          </a:stretch>
        </p:blipFill>
        <p:spPr>
          <a:xfrm>
            <a:off x="71120" y="81595"/>
            <a:ext cx="8991600" cy="6694810"/>
          </a:xfrm>
          <a:prstGeom prst="rect">
            <a:avLst/>
          </a:prstGeom>
        </p:spPr>
      </p:pic>
    </p:spTree>
    <p:extLst>
      <p:ext uri="{BB962C8B-B14F-4D97-AF65-F5344CB8AC3E}">
        <p14:creationId xmlns:p14="http://schemas.microsoft.com/office/powerpoint/2010/main" val="311049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8CA50-F691-4A49-8A3E-14CE3EF48774}"/>
              </a:ext>
            </a:extLst>
          </p:cNvPr>
          <p:cNvSpPr>
            <a:spLocks noGrp="1"/>
          </p:cNvSpPr>
          <p:nvPr>
            <p:ph type="title"/>
          </p:nvPr>
        </p:nvSpPr>
        <p:spPr/>
        <p:txBody>
          <a:bodyPr vert="horz" lIns="91440" tIns="45720" rIns="91440" bIns="45720" anchor="ctr">
            <a:normAutofit/>
            <a:scene3d>
              <a:camera prst="orthographicFront"/>
              <a:lightRig rig="soft" dir="t">
                <a:rot lat="0" lon="0" rev="16800000"/>
              </a:lightRig>
            </a:scene3d>
            <a:sp3d prstMaterial="softEdge">
              <a:bevelT w="38100" h="38100"/>
            </a:sp3d>
          </a:bodyPr>
          <a:lstStyle/>
          <a:p>
            <a:r>
              <a:rPr lang="en-US">
                <a:solidFill>
                  <a:schemeClr val="tx1"/>
                </a:solidFill>
                <a:latin typeface="Arial Rounded MT Bold"/>
                <a:cs typeface="Kigelia Arabic Light"/>
              </a:rPr>
              <a:t>SUMMARY OF ISSUES</a:t>
            </a:r>
          </a:p>
        </p:txBody>
      </p:sp>
      <p:sp>
        <p:nvSpPr>
          <p:cNvPr id="3" name="TextBox 2">
            <a:extLst>
              <a:ext uri="{FF2B5EF4-FFF2-40B4-BE49-F238E27FC236}">
                <a16:creationId xmlns:a16="http://schemas.microsoft.com/office/drawing/2014/main" id="{2EA6C4CC-6ECD-47E8-BC20-E0DB4B4A3009}"/>
              </a:ext>
            </a:extLst>
          </p:cNvPr>
          <p:cNvSpPr txBox="1"/>
          <p:nvPr/>
        </p:nvSpPr>
        <p:spPr>
          <a:xfrm>
            <a:off x="643868" y="1523098"/>
            <a:ext cx="8045636"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ourier New"/>
              <a:buChar char="o"/>
            </a:pPr>
            <a:r>
              <a:rPr lang="en-US">
                <a:ea typeface="+mn-lt"/>
                <a:cs typeface="+mn-lt"/>
              </a:rPr>
              <a:t>One of the key concerns in the use of AI chatbots in healthcare is</a:t>
            </a:r>
            <a:r>
              <a:rPr lang="en-US" b="1">
                <a:ea typeface="+mn-lt"/>
                <a:cs typeface="+mn-lt"/>
              </a:rPr>
              <a:t> user privacy. </a:t>
            </a:r>
            <a:r>
              <a:rPr lang="en-US">
                <a:ea typeface="+mn-lt"/>
                <a:cs typeface="+mn-lt"/>
              </a:rPr>
              <a:t>The users of such software products might be reluctant to share their personal information with </a:t>
            </a:r>
            <a:r>
              <a:rPr lang="en-US" err="1">
                <a:ea typeface="+mn-lt"/>
                <a:cs typeface="+mn-lt"/>
              </a:rPr>
              <a:t>bots.User</a:t>
            </a:r>
            <a:r>
              <a:rPr lang="en-US">
                <a:ea typeface="+mn-lt"/>
                <a:cs typeface="+mn-lt"/>
              </a:rPr>
              <a:t> privacy is a critical issue when it comes to any type of AI implementation, and sharing information about one's medical conditions with a chatbot seems less reliable than sharing the same information with a human doctor.</a:t>
            </a:r>
          </a:p>
          <a:p>
            <a:endParaRPr lang="en-US">
              <a:ea typeface="+mn-lt"/>
              <a:cs typeface="+mn-lt"/>
            </a:endParaRPr>
          </a:p>
          <a:p>
            <a:pPr marL="285750" indent="-285750">
              <a:buFont typeface="Courier New"/>
              <a:buChar char="o"/>
            </a:pPr>
            <a:r>
              <a:rPr lang="en-US">
                <a:ea typeface="+mn-lt"/>
                <a:cs typeface="+mn-lt"/>
              </a:rPr>
              <a:t>AI-enabled chatbots are prone to errors, which eventually leads to patient injury or other significant problems</a:t>
            </a:r>
          </a:p>
          <a:p>
            <a:pPr marL="285750" indent="-285750">
              <a:buFont typeface="Courier New"/>
              <a:buChar char="o"/>
            </a:pPr>
            <a:endParaRPr lang="en-US"/>
          </a:p>
          <a:p>
            <a:pPr marL="285750" indent="-285750">
              <a:buFont typeface="Courier New"/>
              <a:buChar char="o"/>
            </a:pPr>
            <a:r>
              <a:rPr lang="en-US"/>
              <a:t>Chatbot using nltk might misunderstood some spellings leading to wrong consultation </a:t>
            </a:r>
          </a:p>
          <a:p>
            <a:pPr marL="285750" indent="-285750">
              <a:buFont typeface="Courier New"/>
              <a:buChar char="o"/>
            </a:pPr>
            <a:endParaRPr lang="en-US"/>
          </a:p>
        </p:txBody>
      </p:sp>
    </p:spTree>
    <p:extLst>
      <p:ext uri="{BB962C8B-B14F-4D97-AF65-F5344CB8AC3E}">
        <p14:creationId xmlns:p14="http://schemas.microsoft.com/office/powerpoint/2010/main" val="1186913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26BC5-D18D-49C5-B0A4-25935F92E04A}"/>
              </a:ext>
            </a:extLst>
          </p:cNvPr>
          <p:cNvSpPr>
            <a:spLocks noGrp="1"/>
          </p:cNvSpPr>
          <p:nvPr>
            <p:ph type="title"/>
          </p:nvPr>
        </p:nvSpPr>
        <p:spPr>
          <a:xfrm>
            <a:off x="-275633" y="219949"/>
            <a:ext cx="6271734" cy="552359"/>
          </a:xfrm>
        </p:spPr>
        <p:txBody>
          <a:bodyPr vert="horz" lIns="91440" tIns="45720" rIns="91440" bIns="45720" anchor="ctr">
            <a:normAutofit fontScale="90000"/>
            <a:scene3d>
              <a:camera prst="orthographicFront"/>
              <a:lightRig rig="soft" dir="t">
                <a:rot lat="0" lon="0" rev="16800000"/>
              </a:lightRig>
            </a:scene3d>
            <a:sp3d prstMaterial="softEdge">
              <a:bevelT w="38100" h="38100"/>
            </a:sp3d>
          </a:bodyPr>
          <a:lstStyle/>
          <a:p>
            <a:r>
              <a:rPr lang="en-US">
                <a:solidFill>
                  <a:schemeClr val="tx1"/>
                </a:solidFill>
              </a:rPr>
              <a:t>Detailed Architecture</a:t>
            </a:r>
          </a:p>
        </p:txBody>
      </p:sp>
      <p:pic>
        <p:nvPicPr>
          <p:cNvPr id="3" name="Picture 3" descr="Graphical user interface, diagram, application&#10;&#10;Description automatically generated">
            <a:extLst>
              <a:ext uri="{FF2B5EF4-FFF2-40B4-BE49-F238E27FC236}">
                <a16:creationId xmlns:a16="http://schemas.microsoft.com/office/drawing/2014/main" id="{1ADB0B35-4258-4FC1-B5CB-04E99C8A1111}"/>
              </a:ext>
            </a:extLst>
          </p:cNvPr>
          <p:cNvPicPr>
            <a:picLocks noChangeAspect="1"/>
          </p:cNvPicPr>
          <p:nvPr/>
        </p:nvPicPr>
        <p:blipFill rotWithShape="1">
          <a:blip r:embed="rId2"/>
          <a:srcRect l="15990" t="21076" r="24112" b="7399"/>
          <a:stretch/>
        </p:blipFill>
        <p:spPr>
          <a:xfrm>
            <a:off x="280008" y="918365"/>
            <a:ext cx="8514860" cy="5724171"/>
          </a:xfrm>
          <a:prstGeom prst="rect">
            <a:avLst/>
          </a:prstGeom>
        </p:spPr>
      </p:pic>
    </p:spTree>
    <p:extLst>
      <p:ext uri="{BB962C8B-B14F-4D97-AF65-F5344CB8AC3E}">
        <p14:creationId xmlns:p14="http://schemas.microsoft.com/office/powerpoint/2010/main" val="23745056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83232-00A2-4E77-ADC1-636AE1231663}"/>
              </a:ext>
            </a:extLst>
          </p:cNvPr>
          <p:cNvSpPr>
            <a:spLocks noGrp="1"/>
          </p:cNvSpPr>
          <p:nvPr>
            <p:ph type="title"/>
          </p:nvPr>
        </p:nvSpPr>
        <p:spPr>
          <a:xfrm>
            <a:off x="-89690" y="209011"/>
            <a:ext cx="8437419" cy="683614"/>
          </a:xfrm>
        </p:spPr>
        <p:txBody>
          <a:bodyPr vert="horz" lIns="91440" tIns="45720" rIns="91440" bIns="45720" anchor="ctr">
            <a:normAutofit fontScale="90000"/>
            <a:scene3d>
              <a:camera prst="orthographicFront"/>
              <a:lightRig rig="soft" dir="t">
                <a:rot lat="0" lon="0" rev="16800000"/>
              </a:lightRig>
            </a:scene3d>
            <a:sp3d prstMaterial="softEdge">
              <a:bevelT w="38100" h="38100"/>
            </a:sp3d>
          </a:bodyPr>
          <a:lstStyle/>
          <a:p>
            <a:r>
              <a:rPr lang="en-US" err="1">
                <a:solidFill>
                  <a:schemeClr val="tx1"/>
                </a:solidFill>
              </a:rPr>
              <a:t>FlowChart</a:t>
            </a:r>
            <a:r>
              <a:rPr lang="en-US">
                <a:solidFill>
                  <a:schemeClr val="tx1"/>
                </a:solidFill>
              </a:rPr>
              <a:t> Diagram for Chatbot</a:t>
            </a:r>
          </a:p>
        </p:txBody>
      </p:sp>
      <p:pic>
        <p:nvPicPr>
          <p:cNvPr id="4" name="Picture 4" descr="Graphical user interface, application&#10;&#10;Description automatically generated">
            <a:extLst>
              <a:ext uri="{FF2B5EF4-FFF2-40B4-BE49-F238E27FC236}">
                <a16:creationId xmlns:a16="http://schemas.microsoft.com/office/drawing/2014/main" id="{A45F76E3-7464-4796-A9D3-D0F548232177}"/>
              </a:ext>
            </a:extLst>
          </p:cNvPr>
          <p:cNvPicPr>
            <a:picLocks noChangeAspect="1"/>
          </p:cNvPicPr>
          <p:nvPr/>
        </p:nvPicPr>
        <p:blipFill rotWithShape="1">
          <a:blip r:embed="rId2"/>
          <a:srcRect l="42337" t="16481" r="38819" b="7350"/>
          <a:stretch/>
        </p:blipFill>
        <p:spPr>
          <a:xfrm>
            <a:off x="2784764" y="1016805"/>
            <a:ext cx="3532512" cy="5570577"/>
          </a:xfrm>
          <a:prstGeom prst="rect">
            <a:avLst/>
          </a:prstGeom>
        </p:spPr>
      </p:pic>
    </p:spTree>
    <p:extLst>
      <p:ext uri="{BB962C8B-B14F-4D97-AF65-F5344CB8AC3E}">
        <p14:creationId xmlns:p14="http://schemas.microsoft.com/office/powerpoint/2010/main" val="839390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ex">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ReferenceId xmlns="81ddfaf8-94a4-4a70-ac7f-22d5d99c6a5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8F2F2FEFD66A34989EA08167CAD4D69" ma:contentTypeVersion="11" ma:contentTypeDescription="Create a new document." ma:contentTypeScope="" ma:versionID="3deeae090f48f6843f8bc6b85427abdd">
  <xsd:schema xmlns:xsd="http://www.w3.org/2001/XMLSchema" xmlns:xs="http://www.w3.org/2001/XMLSchema" xmlns:p="http://schemas.microsoft.com/office/2006/metadata/properties" xmlns:ns2="81ddfaf8-94a4-4a70-ac7f-22d5d99c6a52" xmlns:ns3="f9a0bfb1-5587-4fed-9ca7-187db46aba17" targetNamespace="http://schemas.microsoft.com/office/2006/metadata/properties" ma:root="true" ma:fieldsID="f0daf67a0a172f73289870cce1934dd8" ns2:_="" ns3:_="">
    <xsd:import namespace="81ddfaf8-94a4-4a70-ac7f-22d5d99c6a52"/>
    <xsd:import namespace="f9a0bfb1-5587-4fed-9ca7-187db46aba17"/>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dfaf8-94a4-4a70-ac7f-22d5d99c6a52"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9a0bfb1-5587-4fed-9ca7-187db46aba17"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A23BE7-0C14-4494-BA1B-7268120A3098}">
  <ds:schemaRefs>
    <ds:schemaRef ds:uri="http://schemas.microsoft.com/sharepoint/v3/contenttype/forms"/>
  </ds:schemaRefs>
</ds:datastoreItem>
</file>

<file path=customXml/itemProps2.xml><?xml version="1.0" encoding="utf-8"?>
<ds:datastoreItem xmlns:ds="http://schemas.openxmlformats.org/officeDocument/2006/customXml" ds:itemID="{3FB4098A-407C-4AC8-BA61-D57E052475F3}">
  <ds:schemaRefs>
    <ds:schemaRef ds:uri="81ddfaf8-94a4-4a70-ac7f-22d5d99c6a52"/>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7A96E8BE-318C-48B2-B47E-EBF3CD2865BB}"/>
</file>

<file path=docProps/app.xml><?xml version="1.0" encoding="utf-8"?>
<Properties xmlns="http://schemas.openxmlformats.org/officeDocument/2006/extended-properties" xmlns:vt="http://schemas.openxmlformats.org/officeDocument/2006/docPropsVTypes">
  <Template>Apex</Template>
  <Application>Microsoft Office PowerPoint</Application>
  <PresentationFormat>On-screen Show (4:3)</PresentationFormat>
  <Slides>34</Slides>
  <Notes>0</Notes>
  <HiddenSlides>0</HiddenSlide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Apex</vt:lpstr>
      <vt:lpstr>HEALTHCARE  CHATBOT</vt:lpstr>
      <vt:lpstr>INTRODUCTION :</vt:lpstr>
      <vt:lpstr>PowerPoint Presentation</vt:lpstr>
      <vt:lpstr>OBJECTIVE :</vt:lpstr>
      <vt:lpstr>Literature Survey</vt:lpstr>
      <vt:lpstr>PowerPoint Presentation</vt:lpstr>
      <vt:lpstr>SUMMARY OF ISSUES</vt:lpstr>
      <vt:lpstr>Detailed Architecture</vt:lpstr>
      <vt:lpstr>FlowChart Diagram for Chatbot</vt:lpstr>
      <vt:lpstr>Input file</vt:lpstr>
      <vt:lpstr>PowerPoint Presentation</vt:lpstr>
      <vt:lpstr> Module 1 -             Creating separate lists of all patterns and tags </vt:lpstr>
      <vt:lpstr>PowerPoint Presentation</vt:lpstr>
      <vt:lpstr> Example:             WORDS:                TAGS:                      PATTERNS:              CLASSES:                     </vt:lpstr>
      <vt:lpstr>Module 2 - Creating training data </vt:lpstr>
      <vt:lpstr>PowerPoint Presentation</vt:lpstr>
      <vt:lpstr>Training data that will be used for prediction</vt:lpstr>
      <vt:lpstr>Module 3 – Creating deep learning model</vt:lpstr>
      <vt:lpstr>PowerPoint Presentation</vt:lpstr>
      <vt:lpstr>PowerPoint Presentation</vt:lpstr>
      <vt:lpstr>Module 4 – Cleaning text</vt:lpstr>
      <vt:lpstr>PowerPoint Presentation</vt:lpstr>
      <vt:lpstr>Module 5 – Bag of words</vt:lpstr>
      <vt:lpstr>PowerPoint Presentation</vt:lpstr>
      <vt:lpstr>Module 6 – Predicting classes</vt:lpstr>
      <vt:lpstr>PowerPoint Presentation</vt:lpstr>
      <vt:lpstr>Module 7 - Getting response and running the chatbot</vt:lpstr>
      <vt:lpstr>PowerPoint Presentation</vt:lpstr>
      <vt:lpstr>PowerPoint Presentation</vt:lpstr>
      <vt:lpstr>Chatbot functioning</vt:lpstr>
      <vt:lpstr>Evaluation Formulae</vt:lpstr>
      <vt:lpstr>References </vt:lpstr>
      <vt:lpstr>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HEALTHCARE  CHATBOT</dc:title>
  <dc:creator>welcome</dc:creator>
  <cp:revision>1</cp:revision>
  <dcterms:created xsi:type="dcterms:W3CDTF">2021-11-15T13:15:27Z</dcterms:created>
  <dcterms:modified xsi:type="dcterms:W3CDTF">2022-01-11T07:35:54Z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0x010100B8F2F2FEFD66A34989EA08167CAD4D69</vt:lpwstr>
  </property>
</Properties>
</file>

<file path=docProps/thumbnail.jpeg>
</file>